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6"/>
  </p:notesMasterIdLst>
  <p:sldIdLst>
    <p:sldId id="256" r:id="rId2"/>
    <p:sldId id="290" r:id="rId3"/>
    <p:sldId id="258" r:id="rId4"/>
    <p:sldId id="259" r:id="rId5"/>
    <p:sldId id="261" r:id="rId6"/>
    <p:sldId id="297" r:id="rId7"/>
    <p:sldId id="291" r:id="rId8"/>
    <p:sldId id="307" r:id="rId9"/>
    <p:sldId id="295" r:id="rId10"/>
    <p:sldId id="292" r:id="rId11"/>
    <p:sldId id="298" r:id="rId12"/>
    <p:sldId id="300" r:id="rId13"/>
    <p:sldId id="267" r:id="rId14"/>
    <p:sldId id="301" r:id="rId15"/>
    <p:sldId id="302" r:id="rId16"/>
    <p:sldId id="304" r:id="rId17"/>
    <p:sldId id="264" r:id="rId18"/>
    <p:sldId id="306" r:id="rId19"/>
    <p:sldId id="299" r:id="rId20"/>
    <p:sldId id="293" r:id="rId21"/>
    <p:sldId id="303" r:id="rId22"/>
    <p:sldId id="263" r:id="rId23"/>
    <p:sldId id="282" r:id="rId24"/>
    <p:sldId id="283" r:id="rId25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27"/>
      <p:bold r:id="rId28"/>
      <p:italic r:id="rId29"/>
      <p:boldItalic r:id="rId30"/>
    </p:embeddedFont>
    <p:embeddedFont>
      <p:font typeface="Poppins" panose="00000500000000000000" pitchFamily="2" charset="0"/>
      <p:regular r:id="rId31"/>
      <p:bold r:id="rId32"/>
      <p:italic r:id="rId33"/>
      <p:boldItalic r:id="rId34"/>
    </p:embeddedFont>
    <p:embeddedFont>
      <p:font typeface="Roboto" panose="02000000000000000000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EC429514-C0C9-4CA5-B7BE-368D0F5FEF94}">
          <p14:sldIdLst>
            <p14:sldId id="256"/>
            <p14:sldId id="290"/>
          </p14:sldIdLst>
        </p14:section>
        <p14:section name="Tổng quan nội dung" id="{21511EB5-C137-41E7-912B-9F4B639DF884}">
          <p14:sldIdLst>
            <p14:sldId id="258"/>
          </p14:sldIdLst>
        </p14:section>
        <p14:section name="Phần 1" id="{694696F5-3A2D-4A23-A7C7-DB6B7E829337}">
          <p14:sldIdLst>
            <p14:sldId id="259"/>
            <p14:sldId id="261"/>
            <p14:sldId id="297"/>
          </p14:sldIdLst>
        </p14:section>
        <p14:section name="Phần 2" id="{53B2DBDC-0DA7-4104-9BC2-5C983816ADA2}">
          <p14:sldIdLst>
            <p14:sldId id="291"/>
            <p14:sldId id="307"/>
            <p14:sldId id="295"/>
          </p14:sldIdLst>
        </p14:section>
        <p14:section name="Phần 3" id="{BC5B2528-FCD3-4BD6-B0F5-3E61A859B15F}">
          <p14:sldIdLst>
            <p14:sldId id="292"/>
            <p14:sldId id="298"/>
            <p14:sldId id="300"/>
            <p14:sldId id="267"/>
            <p14:sldId id="301"/>
            <p14:sldId id="302"/>
            <p14:sldId id="304"/>
            <p14:sldId id="264"/>
            <p14:sldId id="306"/>
            <p14:sldId id="299"/>
          </p14:sldIdLst>
        </p14:section>
        <p14:section name="Phần 4" id="{F0B42152-11AA-4FEB-93FB-4EA69637D683}">
          <p14:sldIdLst>
            <p14:sldId id="293"/>
            <p14:sldId id="303"/>
            <p14:sldId id="263"/>
          </p14:sldIdLst>
        </p14:section>
        <p14:section name="Kết bài" id="{467D1B25-F628-4605-A719-DEB0F7C1A162}">
          <p14:sldIdLst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5596"/>
    <a:srgbClr val="EE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A9153F5-DF06-4D36-8C8E-2BCC715BBDF0}">
  <a:tblStyle styleId="{FA9153F5-DF06-4D36-8C8E-2BCC715BBD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140" autoAdjust="0"/>
  </p:normalViewPr>
  <p:slideViewPr>
    <p:cSldViewPr snapToGrid="0">
      <p:cViewPr>
        <p:scale>
          <a:sx n="125" d="100"/>
          <a:sy n="125" d="100"/>
        </p:scale>
        <p:origin x="300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9686f69e8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9686f69e8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4338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9686f69e8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9686f69e8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47201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9686f69e8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9686f69e8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9686f69e8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9686f69e8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01674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79686f69e8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79686f69e8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988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79e9cc359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79e9cc359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7458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9686f69e8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9686f69e8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79686f69e8_0_3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79686f69e8_0_3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gb878ddc850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2" name="Google Shape;972;gb878ddc850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b79e9cc359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b79e9cc359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79e9cc359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79e9cc359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79e9cc359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79e9cc359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79e9cc359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79e9cc359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0747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79e9cc359_0_3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79e9cc359_0_3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018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9686f69e8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9686f69e8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079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9686f69e8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9686f69e8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79686f69e8_0_7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79686f69e8_0_7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666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www.freepik.com/" TargetMode="Externa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182600" y="554700"/>
            <a:ext cx="4237500" cy="24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5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500"/>
              <a:buNone/>
              <a:defRPr sz="45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907400" y="3038702"/>
            <a:ext cx="35127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-2759926" y="158350"/>
            <a:ext cx="8168276" cy="4984899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">
    <p:bg>
      <p:bgPr>
        <a:solidFill>
          <a:schemeClr val="dk2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ubTitle" idx="1"/>
          </p:nvPr>
        </p:nvSpPr>
        <p:spPr>
          <a:xfrm>
            <a:off x="7239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19"/>
          <p:cNvSpPr txBox="1">
            <a:spLocks noGrp="1"/>
          </p:cNvSpPr>
          <p:nvPr>
            <p:ph type="subTitle" idx="2"/>
          </p:nvPr>
        </p:nvSpPr>
        <p:spPr>
          <a:xfrm>
            <a:off x="7239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subTitle" idx="3"/>
          </p:nvPr>
        </p:nvSpPr>
        <p:spPr>
          <a:xfrm>
            <a:off x="342915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subTitle" idx="4"/>
          </p:nvPr>
        </p:nvSpPr>
        <p:spPr>
          <a:xfrm>
            <a:off x="342915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subTitle" idx="5"/>
          </p:nvPr>
        </p:nvSpPr>
        <p:spPr>
          <a:xfrm>
            <a:off x="61344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subTitle" idx="6"/>
          </p:nvPr>
        </p:nvSpPr>
        <p:spPr>
          <a:xfrm>
            <a:off x="61344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subTitle" idx="7"/>
          </p:nvPr>
        </p:nvSpPr>
        <p:spPr>
          <a:xfrm>
            <a:off x="72390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19"/>
          <p:cNvSpPr txBox="1">
            <a:spLocks noGrp="1"/>
          </p:cNvSpPr>
          <p:nvPr>
            <p:ph type="subTitle" idx="8"/>
          </p:nvPr>
        </p:nvSpPr>
        <p:spPr>
          <a:xfrm>
            <a:off x="72390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9"/>
          <p:cNvSpPr txBox="1">
            <a:spLocks noGrp="1"/>
          </p:cNvSpPr>
          <p:nvPr>
            <p:ph type="subTitle" idx="9"/>
          </p:nvPr>
        </p:nvSpPr>
        <p:spPr>
          <a:xfrm>
            <a:off x="342915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2" name="Google Shape;122;p19"/>
          <p:cNvSpPr txBox="1">
            <a:spLocks noGrp="1"/>
          </p:cNvSpPr>
          <p:nvPr>
            <p:ph type="subTitle" idx="13"/>
          </p:nvPr>
        </p:nvSpPr>
        <p:spPr>
          <a:xfrm>
            <a:off x="342915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subTitle" idx="14"/>
          </p:nvPr>
        </p:nvSpPr>
        <p:spPr>
          <a:xfrm>
            <a:off x="613440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19"/>
          <p:cNvSpPr txBox="1">
            <a:spLocks noGrp="1"/>
          </p:cNvSpPr>
          <p:nvPr>
            <p:ph type="subTitle" idx="15"/>
          </p:nvPr>
        </p:nvSpPr>
        <p:spPr>
          <a:xfrm>
            <a:off x="613440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 flipH="1">
            <a:off x="2669401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">
  <p:cSld name="CUSTOM_7_1">
    <p:bg>
      <p:bgPr>
        <a:solidFill>
          <a:schemeClr val="dk2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>
            <a:spLocks noGrp="1"/>
          </p:cNvSpPr>
          <p:nvPr>
            <p:ph type="subTitle" idx="1"/>
          </p:nvPr>
        </p:nvSpPr>
        <p:spPr>
          <a:xfrm>
            <a:off x="713322" y="2132325"/>
            <a:ext cx="3858600" cy="130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ctrTitle"/>
          </p:nvPr>
        </p:nvSpPr>
        <p:spPr>
          <a:xfrm>
            <a:off x="713225" y="1074175"/>
            <a:ext cx="3858600" cy="8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 sz="72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3"/>
          <p:cNvSpPr txBox="1"/>
          <p:nvPr/>
        </p:nvSpPr>
        <p:spPr>
          <a:xfrm>
            <a:off x="4955225" y="2655075"/>
            <a:ext cx="3475500" cy="10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This presentation template was created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including icons by</a:t>
            </a:r>
            <a:r>
              <a:rPr lang="en" sz="1200" b="1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lang="en" sz="1200" b="1">
                <a:solidFill>
                  <a:schemeClr val="lt1"/>
                </a:solidFill>
                <a:uFill>
                  <a:noFill/>
                </a:u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55" name="Google Shape;155;p23"/>
          <p:cNvSpPr/>
          <p:nvPr/>
        </p:nvSpPr>
        <p:spPr>
          <a:xfrm flipH="1">
            <a:off x="1853191" y="-832025"/>
            <a:ext cx="7290809" cy="3269501"/>
          </a:xfrm>
          <a:custGeom>
            <a:avLst/>
            <a:gdLst/>
            <a:ahLst/>
            <a:cxnLst/>
            <a:rect l="l" t="t" r="r" b="b"/>
            <a:pathLst>
              <a:path w="285774" h="105587" extrusionOk="0">
                <a:moveTo>
                  <a:pt x="0" y="0"/>
                </a:moveTo>
                <a:lnTo>
                  <a:pt x="104" y="56845"/>
                </a:lnTo>
                <a:lnTo>
                  <a:pt x="209" y="105587"/>
                </a:lnTo>
                <a:lnTo>
                  <a:pt x="1138" y="105575"/>
                </a:lnTo>
                <a:lnTo>
                  <a:pt x="2926" y="105494"/>
                </a:lnTo>
                <a:lnTo>
                  <a:pt x="4633" y="105343"/>
                </a:lnTo>
                <a:lnTo>
                  <a:pt x="6270" y="105111"/>
                </a:lnTo>
                <a:lnTo>
                  <a:pt x="7837" y="104820"/>
                </a:lnTo>
                <a:lnTo>
                  <a:pt x="9323" y="104449"/>
                </a:lnTo>
                <a:lnTo>
                  <a:pt x="10763" y="104008"/>
                </a:lnTo>
                <a:lnTo>
                  <a:pt x="12133" y="103508"/>
                </a:lnTo>
                <a:lnTo>
                  <a:pt x="13445" y="102951"/>
                </a:lnTo>
                <a:lnTo>
                  <a:pt x="14711" y="102336"/>
                </a:lnTo>
                <a:lnTo>
                  <a:pt x="15930" y="101662"/>
                </a:lnTo>
                <a:lnTo>
                  <a:pt x="17103" y="100931"/>
                </a:lnTo>
                <a:lnTo>
                  <a:pt x="18240" y="100153"/>
                </a:lnTo>
                <a:lnTo>
                  <a:pt x="19332" y="99329"/>
                </a:lnTo>
                <a:lnTo>
                  <a:pt x="20922" y="98005"/>
                </a:lnTo>
                <a:lnTo>
                  <a:pt x="22943" y="96089"/>
                </a:lnTo>
                <a:lnTo>
                  <a:pt x="24893" y="94011"/>
                </a:lnTo>
                <a:lnTo>
                  <a:pt x="26797" y="91816"/>
                </a:lnTo>
                <a:lnTo>
                  <a:pt x="28690" y="89506"/>
                </a:lnTo>
                <a:lnTo>
                  <a:pt x="31569" y="85895"/>
                </a:lnTo>
                <a:lnTo>
                  <a:pt x="34600" y="82122"/>
                </a:lnTo>
                <a:lnTo>
                  <a:pt x="36759" y="79579"/>
                </a:lnTo>
                <a:lnTo>
                  <a:pt x="39047" y="77025"/>
                </a:lnTo>
                <a:lnTo>
                  <a:pt x="41520" y="74470"/>
                </a:lnTo>
                <a:lnTo>
                  <a:pt x="44202" y="71951"/>
                </a:lnTo>
                <a:lnTo>
                  <a:pt x="46361" y="70105"/>
                </a:lnTo>
                <a:lnTo>
                  <a:pt x="47882" y="68886"/>
                </a:lnTo>
                <a:lnTo>
                  <a:pt x="49473" y="67678"/>
                </a:lnTo>
                <a:lnTo>
                  <a:pt x="51133" y="66505"/>
                </a:lnTo>
                <a:lnTo>
                  <a:pt x="52875" y="65356"/>
                </a:lnTo>
                <a:lnTo>
                  <a:pt x="54698" y="64218"/>
                </a:lnTo>
                <a:lnTo>
                  <a:pt x="56602" y="63127"/>
                </a:lnTo>
                <a:lnTo>
                  <a:pt x="58599" y="62059"/>
                </a:lnTo>
                <a:lnTo>
                  <a:pt x="60677" y="61025"/>
                </a:lnTo>
                <a:lnTo>
                  <a:pt x="62860" y="60027"/>
                </a:lnTo>
                <a:lnTo>
                  <a:pt x="65136" y="59063"/>
                </a:lnTo>
                <a:lnTo>
                  <a:pt x="67528" y="58146"/>
                </a:lnTo>
                <a:lnTo>
                  <a:pt x="70012" y="57275"/>
                </a:lnTo>
                <a:lnTo>
                  <a:pt x="72613" y="56439"/>
                </a:lnTo>
                <a:lnTo>
                  <a:pt x="75342" y="55661"/>
                </a:lnTo>
                <a:lnTo>
                  <a:pt x="78175" y="54941"/>
                </a:lnTo>
                <a:lnTo>
                  <a:pt x="81135" y="54256"/>
                </a:lnTo>
                <a:lnTo>
                  <a:pt x="84224" y="53641"/>
                </a:lnTo>
                <a:lnTo>
                  <a:pt x="87440" y="53084"/>
                </a:lnTo>
                <a:lnTo>
                  <a:pt x="90795" y="52584"/>
                </a:lnTo>
                <a:lnTo>
                  <a:pt x="94290" y="52155"/>
                </a:lnTo>
                <a:lnTo>
                  <a:pt x="97936" y="51783"/>
                </a:lnTo>
                <a:lnTo>
                  <a:pt x="101709" y="51481"/>
                </a:lnTo>
                <a:lnTo>
                  <a:pt x="105645" y="51249"/>
                </a:lnTo>
                <a:lnTo>
                  <a:pt x="109732" y="51098"/>
                </a:lnTo>
                <a:lnTo>
                  <a:pt x="113982" y="51017"/>
                </a:lnTo>
                <a:lnTo>
                  <a:pt x="116176" y="51017"/>
                </a:lnTo>
                <a:lnTo>
                  <a:pt x="117999" y="51005"/>
                </a:lnTo>
                <a:lnTo>
                  <a:pt x="121482" y="50889"/>
                </a:lnTo>
                <a:lnTo>
                  <a:pt x="124780" y="50680"/>
                </a:lnTo>
                <a:lnTo>
                  <a:pt x="127880" y="50367"/>
                </a:lnTo>
                <a:lnTo>
                  <a:pt x="130829" y="49960"/>
                </a:lnTo>
                <a:lnTo>
                  <a:pt x="133616" y="49461"/>
                </a:lnTo>
                <a:lnTo>
                  <a:pt x="136251" y="48869"/>
                </a:lnTo>
                <a:lnTo>
                  <a:pt x="138747" y="48207"/>
                </a:lnTo>
                <a:lnTo>
                  <a:pt x="141128" y="47464"/>
                </a:lnTo>
                <a:lnTo>
                  <a:pt x="143392" y="46651"/>
                </a:lnTo>
                <a:lnTo>
                  <a:pt x="145551" y="45781"/>
                </a:lnTo>
                <a:lnTo>
                  <a:pt x="147630" y="44840"/>
                </a:lnTo>
                <a:lnTo>
                  <a:pt x="149627" y="43842"/>
                </a:lnTo>
                <a:lnTo>
                  <a:pt x="151554" y="42797"/>
                </a:lnTo>
                <a:lnTo>
                  <a:pt x="154352" y="41160"/>
                </a:lnTo>
                <a:lnTo>
                  <a:pt x="157940" y="38826"/>
                </a:lnTo>
                <a:lnTo>
                  <a:pt x="161469" y="36376"/>
                </a:lnTo>
                <a:lnTo>
                  <a:pt x="165022" y="33845"/>
                </a:lnTo>
                <a:lnTo>
                  <a:pt x="168703" y="31291"/>
                </a:lnTo>
                <a:lnTo>
                  <a:pt x="172581" y="28725"/>
                </a:lnTo>
                <a:lnTo>
                  <a:pt x="175704" y="26832"/>
                </a:lnTo>
                <a:lnTo>
                  <a:pt x="177887" y="25601"/>
                </a:lnTo>
                <a:lnTo>
                  <a:pt x="180174" y="24382"/>
                </a:lnTo>
                <a:lnTo>
                  <a:pt x="182578" y="23186"/>
                </a:lnTo>
                <a:lnTo>
                  <a:pt x="185109" y="22037"/>
                </a:lnTo>
                <a:lnTo>
                  <a:pt x="187768" y="20911"/>
                </a:lnTo>
                <a:lnTo>
                  <a:pt x="189161" y="20377"/>
                </a:lnTo>
                <a:lnTo>
                  <a:pt x="189892" y="20098"/>
                </a:lnTo>
                <a:lnTo>
                  <a:pt x="191379" y="19610"/>
                </a:lnTo>
                <a:lnTo>
                  <a:pt x="192865" y="19181"/>
                </a:lnTo>
                <a:lnTo>
                  <a:pt x="194374" y="18809"/>
                </a:lnTo>
                <a:lnTo>
                  <a:pt x="196661" y="18356"/>
                </a:lnTo>
                <a:lnTo>
                  <a:pt x="199750" y="17938"/>
                </a:lnTo>
                <a:lnTo>
                  <a:pt x="202873" y="17718"/>
                </a:lnTo>
                <a:lnTo>
                  <a:pt x="206008" y="17660"/>
                </a:lnTo>
                <a:lnTo>
                  <a:pt x="209154" y="17753"/>
                </a:lnTo>
                <a:lnTo>
                  <a:pt x="212289" y="17962"/>
                </a:lnTo>
                <a:lnTo>
                  <a:pt x="213845" y="18113"/>
                </a:lnTo>
                <a:lnTo>
                  <a:pt x="215401" y="18275"/>
                </a:lnTo>
                <a:lnTo>
                  <a:pt x="218513" y="18681"/>
                </a:lnTo>
                <a:lnTo>
                  <a:pt x="223157" y="19390"/>
                </a:lnTo>
                <a:lnTo>
                  <a:pt x="227801" y="20086"/>
                </a:lnTo>
                <a:lnTo>
                  <a:pt x="230913" y="20493"/>
                </a:lnTo>
                <a:lnTo>
                  <a:pt x="234013" y="20806"/>
                </a:lnTo>
                <a:lnTo>
                  <a:pt x="237136" y="20980"/>
                </a:lnTo>
                <a:lnTo>
                  <a:pt x="238692" y="20992"/>
                </a:lnTo>
                <a:lnTo>
                  <a:pt x="240770" y="20980"/>
                </a:lnTo>
                <a:lnTo>
                  <a:pt x="244950" y="20760"/>
                </a:lnTo>
                <a:lnTo>
                  <a:pt x="249142" y="20342"/>
                </a:lnTo>
                <a:lnTo>
                  <a:pt x="253298" y="19726"/>
                </a:lnTo>
                <a:lnTo>
                  <a:pt x="257385" y="18925"/>
                </a:lnTo>
                <a:lnTo>
                  <a:pt x="261356" y="17962"/>
                </a:lnTo>
                <a:lnTo>
                  <a:pt x="265164" y="16835"/>
                </a:lnTo>
                <a:lnTo>
                  <a:pt x="268787" y="15547"/>
                </a:lnTo>
                <a:lnTo>
                  <a:pt x="271330" y="14502"/>
                </a:lnTo>
                <a:lnTo>
                  <a:pt x="272955" y="13759"/>
                </a:lnTo>
                <a:lnTo>
                  <a:pt x="274511" y="12981"/>
                </a:lnTo>
                <a:lnTo>
                  <a:pt x="275985" y="12180"/>
                </a:lnTo>
                <a:lnTo>
                  <a:pt x="277367" y="11355"/>
                </a:lnTo>
                <a:lnTo>
                  <a:pt x="278679" y="10496"/>
                </a:lnTo>
                <a:lnTo>
                  <a:pt x="279887" y="9614"/>
                </a:lnTo>
                <a:lnTo>
                  <a:pt x="281001" y="8708"/>
                </a:lnTo>
                <a:lnTo>
                  <a:pt x="282011" y="7779"/>
                </a:lnTo>
                <a:lnTo>
                  <a:pt x="282905" y="6827"/>
                </a:lnTo>
                <a:lnTo>
                  <a:pt x="283695" y="5863"/>
                </a:lnTo>
                <a:lnTo>
                  <a:pt x="284368" y="4876"/>
                </a:lnTo>
                <a:lnTo>
                  <a:pt x="284914" y="3866"/>
                </a:lnTo>
                <a:lnTo>
                  <a:pt x="285332" y="2845"/>
                </a:lnTo>
                <a:lnTo>
                  <a:pt x="285611" y="1811"/>
                </a:lnTo>
                <a:lnTo>
                  <a:pt x="285750" y="755"/>
                </a:lnTo>
                <a:lnTo>
                  <a:pt x="285773" y="232"/>
                </a:lnTo>
                <a:lnTo>
                  <a:pt x="142231" y="11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40000"/>
                </a:schemeClr>
              </a:gs>
              <a:gs pos="100000">
                <a:srgbClr val="FFFFFF">
                  <a:alpha val="0"/>
                  <a:alpha val="4000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5">
    <p:bg>
      <p:bgPr>
        <a:solidFill>
          <a:schemeClr val="dk2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4"/>
          <p:cNvSpPr/>
          <p:nvPr/>
        </p:nvSpPr>
        <p:spPr>
          <a:xfrm rot="10800000" flipH="1">
            <a:off x="0" y="72"/>
            <a:ext cx="6900329" cy="5132054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 flipH="1">
            <a:off x="2228210" y="-25"/>
            <a:ext cx="6915789" cy="5143552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5_1">
    <p:bg>
      <p:bgPr>
        <a:solidFill>
          <a:schemeClr val="dk2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/>
          <p:nvPr/>
        </p:nvSpPr>
        <p:spPr>
          <a:xfrm rot="-5400000" flipH="1">
            <a:off x="4901349" y="623502"/>
            <a:ext cx="4866175" cy="3619171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5"/>
          <p:cNvSpPr/>
          <p:nvPr/>
        </p:nvSpPr>
        <p:spPr>
          <a:xfrm rot="10800000">
            <a:off x="-895406" y="-251554"/>
            <a:ext cx="4740431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2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 hasCustomPrompt="1"/>
          </p:nvPr>
        </p:nvSpPr>
        <p:spPr>
          <a:xfrm>
            <a:off x="3714750" y="1552450"/>
            <a:ext cx="17145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0"/>
              <a:buNone/>
              <a:defRPr sz="120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/>
          </p:nvPr>
        </p:nvSpPr>
        <p:spPr>
          <a:xfrm>
            <a:off x="2167050" y="2091675"/>
            <a:ext cx="48099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2508600" y="2630650"/>
            <a:ext cx="41268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-108075" y="1956298"/>
            <a:ext cx="4958766" cy="3688035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>
            <a:off x="4303175" y="-417364"/>
            <a:ext cx="4958766" cy="3688035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189007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723900" y="1557625"/>
            <a:ext cx="34368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65"/>
              <a:buFont typeface="Encode Sans"/>
              <a:buChar char="●"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95"/>
              <a:buFont typeface="Encode Sans"/>
              <a:buChar char="○"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95"/>
              <a:buFont typeface="Encode Sans"/>
              <a:buChar char="■"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95"/>
              <a:buFont typeface="Encode Sans"/>
              <a:buChar char="●"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95"/>
              <a:buFont typeface="Encode Sans"/>
              <a:buChar char="○"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95"/>
              <a:buFont typeface="Encode Sans"/>
              <a:buChar char="■"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95"/>
              <a:buFont typeface="Encode Sans"/>
              <a:buChar char="●"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95"/>
              <a:buFont typeface="Encode Sans"/>
              <a:buChar char="○"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95"/>
              <a:buFont typeface="Encode Sans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7"/>
          <p:cNvSpPr/>
          <p:nvPr/>
        </p:nvSpPr>
        <p:spPr>
          <a:xfrm flipH="1">
            <a:off x="-2034149" y="3206225"/>
            <a:ext cx="6049519" cy="32341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/>
          <p:nvPr/>
        </p:nvSpPr>
        <p:spPr>
          <a:xfrm flipH="1">
            <a:off x="-1657202" y="3863466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10800000" flipH="1">
            <a:off x="6466250" y="-1577673"/>
            <a:ext cx="4581747" cy="32921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/>
          <p:nvPr/>
        </p:nvSpPr>
        <p:spPr>
          <a:xfrm rot="10800000" flipH="1">
            <a:off x="4542425" y="-381013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/>
          <p:nvPr/>
        </p:nvSpPr>
        <p:spPr>
          <a:xfrm rot="10800000" flipH="1">
            <a:off x="5468505" y="-14554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840950" y="3377925"/>
            <a:ext cx="3582900" cy="122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190975" y="2285998"/>
            <a:ext cx="7461073" cy="3251072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/>
          <p:nvPr/>
        </p:nvSpPr>
        <p:spPr>
          <a:xfrm>
            <a:off x="4971075" y="-410499"/>
            <a:ext cx="6192507" cy="5713642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rgbClr val="20134F">
              <a:alpha val="7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0"/>
          <p:cNvSpPr/>
          <p:nvPr/>
        </p:nvSpPr>
        <p:spPr>
          <a:xfrm rot="10800000">
            <a:off x="-1800626" y="-563713"/>
            <a:ext cx="3669634" cy="1961778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/>
          <p:nvPr/>
        </p:nvSpPr>
        <p:spPr>
          <a:xfrm rot="10800000">
            <a:off x="-994107" y="-451600"/>
            <a:ext cx="2957135" cy="212472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rgbClr val="D5D2E2">
              <a:alpha val="368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5659175" y="1914725"/>
            <a:ext cx="2760900" cy="175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ubTitle" idx="1"/>
          </p:nvPr>
        </p:nvSpPr>
        <p:spPr>
          <a:xfrm>
            <a:off x="5659200" y="3668525"/>
            <a:ext cx="2760900" cy="94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dk2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1985925" y="1732475"/>
            <a:ext cx="25242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1985925" y="3094550"/>
            <a:ext cx="25242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5805225" y="1732475"/>
            <a:ext cx="25242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9" hasCustomPrompt="1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2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200"/>
              </a:spcBef>
              <a:spcAft>
                <a:spcPts val="12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5805225" y="3094550"/>
            <a:ext cx="25242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 rot="10800000" flipH="1">
            <a:off x="7900" y="-730457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>
            <a:spLocks noGrp="1"/>
          </p:cNvSpPr>
          <p:nvPr>
            <p:ph type="title" hasCustomPrompt="1"/>
          </p:nvPr>
        </p:nvSpPr>
        <p:spPr>
          <a:xfrm>
            <a:off x="720000" y="1919700"/>
            <a:ext cx="22440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1"/>
          </p:nvPr>
        </p:nvSpPr>
        <p:spPr>
          <a:xfrm>
            <a:off x="721520" y="2937600"/>
            <a:ext cx="2244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title" idx="2" hasCustomPrompt="1"/>
          </p:nvPr>
        </p:nvSpPr>
        <p:spPr>
          <a:xfrm>
            <a:off x="3450000" y="1919700"/>
            <a:ext cx="22425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3"/>
          </p:nvPr>
        </p:nvSpPr>
        <p:spPr>
          <a:xfrm>
            <a:off x="3451519" y="2937600"/>
            <a:ext cx="22425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 idx="4" hasCustomPrompt="1"/>
          </p:nvPr>
        </p:nvSpPr>
        <p:spPr>
          <a:xfrm>
            <a:off x="6180000" y="1919700"/>
            <a:ext cx="22425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1" name="Google Shape;101;p17"/>
          <p:cNvSpPr txBox="1">
            <a:spLocks noGrp="1"/>
          </p:cNvSpPr>
          <p:nvPr>
            <p:ph type="subTitle" idx="5"/>
          </p:nvPr>
        </p:nvSpPr>
        <p:spPr>
          <a:xfrm>
            <a:off x="6181520" y="2937600"/>
            <a:ext cx="22425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7"/>
          <p:cNvSpPr/>
          <p:nvPr/>
        </p:nvSpPr>
        <p:spPr>
          <a:xfrm rot="10800000" flipH="1">
            <a:off x="5514051" y="-529690"/>
            <a:ext cx="6049519" cy="32341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/>
          <p:nvPr/>
        </p:nvSpPr>
        <p:spPr>
          <a:xfrm rot="10800000" flipH="1">
            <a:off x="6311974" y="-1455400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gradFill>
            <a:gsLst>
              <a:gs pos="0">
                <a:srgbClr val="FFFFFF">
                  <a:alpha val="0"/>
                </a:srgbClr>
              </a:gs>
              <a:gs pos="100000">
                <a:schemeClr val="accent2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/>
          <p:nvPr/>
        </p:nvSpPr>
        <p:spPr>
          <a:xfrm>
            <a:off x="7900" y="3972093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FFFFFF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7"/>
          <p:cNvSpPr txBox="1">
            <a:spLocks noGrp="1"/>
          </p:cNvSpPr>
          <p:nvPr>
            <p:ph type="title" idx="6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Char char="●"/>
              <a:def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5" r:id="rId5"/>
    <p:sldLayoutId id="2147483656" r:id="rId6"/>
    <p:sldLayoutId id="2147483658" r:id="rId7"/>
    <p:sldLayoutId id="2147483659" r:id="rId8"/>
    <p:sldLayoutId id="2147483663" r:id="rId9"/>
    <p:sldLayoutId id="2147483665" r:id="rId10"/>
    <p:sldLayoutId id="2147483669" r:id="rId11"/>
    <p:sldLayoutId id="2147483670" r:id="rId12"/>
    <p:sldLayoutId id="214748367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2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28"/>
          <p:cNvGrpSpPr/>
          <p:nvPr/>
        </p:nvGrpSpPr>
        <p:grpSpPr>
          <a:xfrm>
            <a:off x="171892" y="1159775"/>
            <a:ext cx="4381522" cy="3568450"/>
            <a:chOff x="-4712334" y="1264042"/>
            <a:chExt cx="4111403" cy="3348456"/>
          </a:xfrm>
        </p:grpSpPr>
        <p:sp>
          <p:nvSpPr>
            <p:cNvPr id="173" name="Google Shape;173;p28"/>
            <p:cNvSpPr/>
            <p:nvPr/>
          </p:nvSpPr>
          <p:spPr>
            <a:xfrm>
              <a:off x="-3236690" y="2960963"/>
              <a:ext cx="458685" cy="654344"/>
            </a:xfrm>
            <a:custGeom>
              <a:avLst/>
              <a:gdLst/>
              <a:ahLst/>
              <a:cxnLst/>
              <a:rect l="l" t="t" r="r" b="b"/>
              <a:pathLst>
                <a:path w="11602" h="16551" extrusionOk="0">
                  <a:moveTo>
                    <a:pt x="4967" y="0"/>
                  </a:moveTo>
                  <a:lnTo>
                    <a:pt x="4717" y="18"/>
                  </a:lnTo>
                  <a:lnTo>
                    <a:pt x="4475" y="35"/>
                  </a:lnTo>
                  <a:lnTo>
                    <a:pt x="4224" y="61"/>
                  </a:lnTo>
                  <a:lnTo>
                    <a:pt x="4095" y="87"/>
                  </a:lnTo>
                  <a:lnTo>
                    <a:pt x="3965" y="104"/>
                  </a:lnTo>
                  <a:lnTo>
                    <a:pt x="3844" y="139"/>
                  </a:lnTo>
                  <a:lnTo>
                    <a:pt x="3723" y="173"/>
                  </a:lnTo>
                  <a:lnTo>
                    <a:pt x="3602" y="225"/>
                  </a:lnTo>
                  <a:lnTo>
                    <a:pt x="3490" y="277"/>
                  </a:lnTo>
                  <a:lnTo>
                    <a:pt x="3421" y="320"/>
                  </a:lnTo>
                  <a:lnTo>
                    <a:pt x="3361" y="372"/>
                  </a:lnTo>
                  <a:lnTo>
                    <a:pt x="3317" y="441"/>
                  </a:lnTo>
                  <a:lnTo>
                    <a:pt x="3300" y="476"/>
                  </a:lnTo>
                  <a:lnTo>
                    <a:pt x="3283" y="510"/>
                  </a:lnTo>
                  <a:lnTo>
                    <a:pt x="3378" y="648"/>
                  </a:lnTo>
                  <a:lnTo>
                    <a:pt x="3481" y="778"/>
                  </a:lnTo>
                  <a:lnTo>
                    <a:pt x="3663" y="1003"/>
                  </a:lnTo>
                  <a:lnTo>
                    <a:pt x="3749" y="1123"/>
                  </a:lnTo>
                  <a:lnTo>
                    <a:pt x="3827" y="1244"/>
                  </a:lnTo>
                  <a:lnTo>
                    <a:pt x="3905" y="1365"/>
                  </a:lnTo>
                  <a:lnTo>
                    <a:pt x="3965" y="1495"/>
                  </a:lnTo>
                  <a:lnTo>
                    <a:pt x="4026" y="1624"/>
                  </a:lnTo>
                  <a:lnTo>
                    <a:pt x="4069" y="1763"/>
                  </a:lnTo>
                  <a:lnTo>
                    <a:pt x="4103" y="1884"/>
                  </a:lnTo>
                  <a:lnTo>
                    <a:pt x="4121" y="1996"/>
                  </a:lnTo>
                  <a:lnTo>
                    <a:pt x="4138" y="2117"/>
                  </a:lnTo>
                  <a:lnTo>
                    <a:pt x="4147" y="2238"/>
                  </a:lnTo>
                  <a:lnTo>
                    <a:pt x="4147" y="2359"/>
                  </a:lnTo>
                  <a:lnTo>
                    <a:pt x="4147" y="2480"/>
                  </a:lnTo>
                  <a:lnTo>
                    <a:pt x="4129" y="2601"/>
                  </a:lnTo>
                  <a:lnTo>
                    <a:pt x="4112" y="2713"/>
                  </a:lnTo>
                  <a:lnTo>
                    <a:pt x="4095" y="2834"/>
                  </a:lnTo>
                  <a:lnTo>
                    <a:pt x="4060" y="2955"/>
                  </a:lnTo>
                  <a:lnTo>
                    <a:pt x="3991" y="3188"/>
                  </a:lnTo>
                  <a:lnTo>
                    <a:pt x="3896" y="3413"/>
                  </a:lnTo>
                  <a:lnTo>
                    <a:pt x="3792" y="3628"/>
                  </a:lnTo>
                  <a:lnTo>
                    <a:pt x="3663" y="3836"/>
                  </a:lnTo>
                  <a:lnTo>
                    <a:pt x="3533" y="4043"/>
                  </a:lnTo>
                  <a:lnTo>
                    <a:pt x="3395" y="4242"/>
                  </a:lnTo>
                  <a:lnTo>
                    <a:pt x="3248" y="4432"/>
                  </a:lnTo>
                  <a:lnTo>
                    <a:pt x="2937" y="4803"/>
                  </a:lnTo>
                  <a:lnTo>
                    <a:pt x="2618" y="5175"/>
                  </a:lnTo>
                  <a:lnTo>
                    <a:pt x="2384" y="5460"/>
                  </a:lnTo>
                  <a:lnTo>
                    <a:pt x="2151" y="5745"/>
                  </a:lnTo>
                  <a:lnTo>
                    <a:pt x="1927" y="6038"/>
                  </a:lnTo>
                  <a:lnTo>
                    <a:pt x="1702" y="6341"/>
                  </a:lnTo>
                  <a:lnTo>
                    <a:pt x="1495" y="6652"/>
                  </a:lnTo>
                  <a:lnTo>
                    <a:pt x="1287" y="6963"/>
                  </a:lnTo>
                  <a:lnTo>
                    <a:pt x="1097" y="7282"/>
                  </a:lnTo>
                  <a:lnTo>
                    <a:pt x="916" y="7611"/>
                  </a:lnTo>
                  <a:lnTo>
                    <a:pt x="752" y="7939"/>
                  </a:lnTo>
                  <a:lnTo>
                    <a:pt x="596" y="8267"/>
                  </a:lnTo>
                  <a:lnTo>
                    <a:pt x="458" y="8613"/>
                  </a:lnTo>
                  <a:lnTo>
                    <a:pt x="329" y="8958"/>
                  </a:lnTo>
                  <a:lnTo>
                    <a:pt x="225" y="9304"/>
                  </a:lnTo>
                  <a:lnTo>
                    <a:pt x="139" y="9658"/>
                  </a:lnTo>
                  <a:lnTo>
                    <a:pt x="104" y="9839"/>
                  </a:lnTo>
                  <a:lnTo>
                    <a:pt x="69" y="10021"/>
                  </a:lnTo>
                  <a:lnTo>
                    <a:pt x="44" y="10202"/>
                  </a:lnTo>
                  <a:lnTo>
                    <a:pt x="26" y="10392"/>
                  </a:lnTo>
                  <a:lnTo>
                    <a:pt x="9" y="10591"/>
                  </a:lnTo>
                  <a:lnTo>
                    <a:pt x="0" y="10789"/>
                  </a:lnTo>
                  <a:lnTo>
                    <a:pt x="0" y="10988"/>
                  </a:lnTo>
                  <a:lnTo>
                    <a:pt x="9" y="11187"/>
                  </a:lnTo>
                  <a:lnTo>
                    <a:pt x="18" y="11385"/>
                  </a:lnTo>
                  <a:lnTo>
                    <a:pt x="44" y="11593"/>
                  </a:lnTo>
                  <a:lnTo>
                    <a:pt x="69" y="11791"/>
                  </a:lnTo>
                  <a:lnTo>
                    <a:pt x="104" y="11981"/>
                  </a:lnTo>
                  <a:lnTo>
                    <a:pt x="139" y="12180"/>
                  </a:lnTo>
                  <a:lnTo>
                    <a:pt x="190" y="12379"/>
                  </a:lnTo>
                  <a:lnTo>
                    <a:pt x="242" y="12569"/>
                  </a:lnTo>
                  <a:lnTo>
                    <a:pt x="303" y="12759"/>
                  </a:lnTo>
                  <a:lnTo>
                    <a:pt x="372" y="12949"/>
                  </a:lnTo>
                  <a:lnTo>
                    <a:pt x="441" y="13139"/>
                  </a:lnTo>
                  <a:lnTo>
                    <a:pt x="519" y="13320"/>
                  </a:lnTo>
                  <a:lnTo>
                    <a:pt x="605" y="13502"/>
                  </a:lnTo>
                  <a:lnTo>
                    <a:pt x="700" y="13683"/>
                  </a:lnTo>
                  <a:lnTo>
                    <a:pt x="795" y="13856"/>
                  </a:lnTo>
                  <a:lnTo>
                    <a:pt x="899" y="14029"/>
                  </a:lnTo>
                  <a:lnTo>
                    <a:pt x="1011" y="14193"/>
                  </a:lnTo>
                  <a:lnTo>
                    <a:pt x="1123" y="14357"/>
                  </a:lnTo>
                  <a:lnTo>
                    <a:pt x="1244" y="14512"/>
                  </a:lnTo>
                  <a:lnTo>
                    <a:pt x="1374" y="14668"/>
                  </a:lnTo>
                  <a:lnTo>
                    <a:pt x="1503" y="14815"/>
                  </a:lnTo>
                  <a:lnTo>
                    <a:pt x="1642" y="14962"/>
                  </a:lnTo>
                  <a:lnTo>
                    <a:pt x="1780" y="15100"/>
                  </a:lnTo>
                  <a:lnTo>
                    <a:pt x="1927" y="15229"/>
                  </a:lnTo>
                  <a:lnTo>
                    <a:pt x="2082" y="15359"/>
                  </a:lnTo>
                  <a:lnTo>
                    <a:pt x="2238" y="15480"/>
                  </a:lnTo>
                  <a:lnTo>
                    <a:pt x="2402" y="15592"/>
                  </a:lnTo>
                  <a:lnTo>
                    <a:pt x="2574" y="15696"/>
                  </a:lnTo>
                  <a:lnTo>
                    <a:pt x="2747" y="15799"/>
                  </a:lnTo>
                  <a:lnTo>
                    <a:pt x="2946" y="15903"/>
                  </a:lnTo>
                  <a:lnTo>
                    <a:pt x="3162" y="15998"/>
                  </a:lnTo>
                  <a:lnTo>
                    <a:pt x="3378" y="16085"/>
                  </a:lnTo>
                  <a:lnTo>
                    <a:pt x="3594" y="16162"/>
                  </a:lnTo>
                  <a:lnTo>
                    <a:pt x="3844" y="16249"/>
                  </a:lnTo>
                  <a:lnTo>
                    <a:pt x="4103" y="16326"/>
                  </a:lnTo>
                  <a:lnTo>
                    <a:pt x="4371" y="16395"/>
                  </a:lnTo>
                  <a:lnTo>
                    <a:pt x="4648" y="16447"/>
                  </a:lnTo>
                  <a:lnTo>
                    <a:pt x="4924" y="16490"/>
                  </a:lnTo>
                  <a:lnTo>
                    <a:pt x="5218" y="16525"/>
                  </a:lnTo>
                  <a:lnTo>
                    <a:pt x="5503" y="16542"/>
                  </a:lnTo>
                  <a:lnTo>
                    <a:pt x="5796" y="16551"/>
                  </a:lnTo>
                  <a:lnTo>
                    <a:pt x="6047" y="16542"/>
                  </a:lnTo>
                  <a:lnTo>
                    <a:pt x="6297" y="16534"/>
                  </a:lnTo>
                  <a:lnTo>
                    <a:pt x="6539" y="16508"/>
                  </a:lnTo>
                  <a:lnTo>
                    <a:pt x="6781" y="16473"/>
                  </a:lnTo>
                  <a:lnTo>
                    <a:pt x="7014" y="16439"/>
                  </a:lnTo>
                  <a:lnTo>
                    <a:pt x="7248" y="16387"/>
                  </a:lnTo>
                  <a:lnTo>
                    <a:pt x="7472" y="16326"/>
                  </a:lnTo>
                  <a:lnTo>
                    <a:pt x="7697" y="16266"/>
                  </a:lnTo>
                  <a:lnTo>
                    <a:pt x="7844" y="16231"/>
                  </a:lnTo>
                  <a:lnTo>
                    <a:pt x="7999" y="16188"/>
                  </a:lnTo>
                  <a:lnTo>
                    <a:pt x="8146" y="16145"/>
                  </a:lnTo>
                  <a:lnTo>
                    <a:pt x="8293" y="16085"/>
                  </a:lnTo>
                  <a:lnTo>
                    <a:pt x="8440" y="16033"/>
                  </a:lnTo>
                  <a:lnTo>
                    <a:pt x="8578" y="15964"/>
                  </a:lnTo>
                  <a:lnTo>
                    <a:pt x="8716" y="15894"/>
                  </a:lnTo>
                  <a:lnTo>
                    <a:pt x="8854" y="15825"/>
                  </a:lnTo>
                  <a:lnTo>
                    <a:pt x="9027" y="15722"/>
                  </a:lnTo>
                  <a:lnTo>
                    <a:pt x="9200" y="15618"/>
                  </a:lnTo>
                  <a:lnTo>
                    <a:pt x="9364" y="15506"/>
                  </a:lnTo>
                  <a:lnTo>
                    <a:pt x="9519" y="15385"/>
                  </a:lnTo>
                  <a:lnTo>
                    <a:pt x="9675" y="15255"/>
                  </a:lnTo>
                  <a:lnTo>
                    <a:pt x="9822" y="15126"/>
                  </a:lnTo>
                  <a:lnTo>
                    <a:pt x="9960" y="14987"/>
                  </a:lnTo>
                  <a:lnTo>
                    <a:pt x="10098" y="14841"/>
                  </a:lnTo>
                  <a:lnTo>
                    <a:pt x="10228" y="14694"/>
                  </a:lnTo>
                  <a:lnTo>
                    <a:pt x="10357" y="14538"/>
                  </a:lnTo>
                  <a:lnTo>
                    <a:pt x="10478" y="14383"/>
                  </a:lnTo>
                  <a:lnTo>
                    <a:pt x="10591" y="14219"/>
                  </a:lnTo>
                  <a:lnTo>
                    <a:pt x="10703" y="14055"/>
                  </a:lnTo>
                  <a:lnTo>
                    <a:pt x="10806" y="13882"/>
                  </a:lnTo>
                  <a:lnTo>
                    <a:pt x="10901" y="13709"/>
                  </a:lnTo>
                  <a:lnTo>
                    <a:pt x="10997" y="13528"/>
                  </a:lnTo>
                  <a:lnTo>
                    <a:pt x="11083" y="13346"/>
                  </a:lnTo>
                  <a:lnTo>
                    <a:pt x="11161" y="13165"/>
                  </a:lnTo>
                  <a:lnTo>
                    <a:pt x="11230" y="12975"/>
                  </a:lnTo>
                  <a:lnTo>
                    <a:pt x="11299" y="12785"/>
                  </a:lnTo>
                  <a:lnTo>
                    <a:pt x="11359" y="12595"/>
                  </a:lnTo>
                  <a:lnTo>
                    <a:pt x="11411" y="12405"/>
                  </a:lnTo>
                  <a:lnTo>
                    <a:pt x="11463" y="12206"/>
                  </a:lnTo>
                  <a:lnTo>
                    <a:pt x="11498" y="12007"/>
                  </a:lnTo>
                  <a:lnTo>
                    <a:pt x="11532" y="11817"/>
                  </a:lnTo>
                  <a:lnTo>
                    <a:pt x="11558" y="11619"/>
                  </a:lnTo>
                  <a:lnTo>
                    <a:pt x="11584" y="11411"/>
                  </a:lnTo>
                  <a:lnTo>
                    <a:pt x="11593" y="11213"/>
                  </a:lnTo>
                  <a:lnTo>
                    <a:pt x="11601" y="11014"/>
                  </a:lnTo>
                  <a:lnTo>
                    <a:pt x="11601" y="10815"/>
                  </a:lnTo>
                  <a:lnTo>
                    <a:pt x="11593" y="10617"/>
                  </a:lnTo>
                  <a:lnTo>
                    <a:pt x="11575" y="10418"/>
                  </a:lnTo>
                  <a:lnTo>
                    <a:pt x="11558" y="10228"/>
                  </a:lnTo>
                  <a:lnTo>
                    <a:pt x="11532" y="10047"/>
                  </a:lnTo>
                  <a:lnTo>
                    <a:pt x="11498" y="9865"/>
                  </a:lnTo>
                  <a:lnTo>
                    <a:pt x="11463" y="9684"/>
                  </a:lnTo>
                  <a:lnTo>
                    <a:pt x="11377" y="9330"/>
                  </a:lnTo>
                  <a:lnTo>
                    <a:pt x="11273" y="8984"/>
                  </a:lnTo>
                  <a:lnTo>
                    <a:pt x="11143" y="8639"/>
                  </a:lnTo>
                  <a:lnTo>
                    <a:pt x="11005" y="8293"/>
                  </a:lnTo>
                  <a:lnTo>
                    <a:pt x="10850" y="7965"/>
                  </a:lnTo>
                  <a:lnTo>
                    <a:pt x="10686" y="7637"/>
                  </a:lnTo>
                  <a:lnTo>
                    <a:pt x="10504" y="7308"/>
                  </a:lnTo>
                  <a:lnTo>
                    <a:pt x="10314" y="6989"/>
                  </a:lnTo>
                  <a:lnTo>
                    <a:pt x="10107" y="6678"/>
                  </a:lnTo>
                  <a:lnTo>
                    <a:pt x="9899" y="6367"/>
                  </a:lnTo>
                  <a:lnTo>
                    <a:pt x="9675" y="6064"/>
                  </a:lnTo>
                  <a:lnTo>
                    <a:pt x="9450" y="5771"/>
                  </a:lnTo>
                  <a:lnTo>
                    <a:pt x="9217" y="5486"/>
                  </a:lnTo>
                  <a:lnTo>
                    <a:pt x="8975" y="5201"/>
                  </a:lnTo>
                  <a:lnTo>
                    <a:pt x="8664" y="4829"/>
                  </a:lnTo>
                  <a:lnTo>
                    <a:pt x="8353" y="4458"/>
                  </a:lnTo>
                  <a:lnTo>
                    <a:pt x="8206" y="4268"/>
                  </a:lnTo>
                  <a:lnTo>
                    <a:pt x="8068" y="4069"/>
                  </a:lnTo>
                  <a:lnTo>
                    <a:pt x="7930" y="3862"/>
                  </a:lnTo>
                  <a:lnTo>
                    <a:pt x="7809" y="3654"/>
                  </a:lnTo>
                  <a:lnTo>
                    <a:pt x="7705" y="3438"/>
                  </a:lnTo>
                  <a:lnTo>
                    <a:pt x="7610" y="3214"/>
                  </a:lnTo>
                  <a:lnTo>
                    <a:pt x="7541" y="2981"/>
                  </a:lnTo>
                  <a:lnTo>
                    <a:pt x="7507" y="2860"/>
                  </a:lnTo>
                  <a:lnTo>
                    <a:pt x="7489" y="2739"/>
                  </a:lnTo>
                  <a:lnTo>
                    <a:pt x="7472" y="2626"/>
                  </a:lnTo>
                  <a:lnTo>
                    <a:pt x="7455" y="2506"/>
                  </a:lnTo>
                  <a:lnTo>
                    <a:pt x="7455" y="2385"/>
                  </a:lnTo>
                  <a:lnTo>
                    <a:pt x="7455" y="2264"/>
                  </a:lnTo>
                  <a:lnTo>
                    <a:pt x="7464" y="2143"/>
                  </a:lnTo>
                  <a:lnTo>
                    <a:pt x="7481" y="2022"/>
                  </a:lnTo>
                  <a:lnTo>
                    <a:pt x="7498" y="1909"/>
                  </a:lnTo>
                  <a:lnTo>
                    <a:pt x="7533" y="1789"/>
                  </a:lnTo>
                  <a:lnTo>
                    <a:pt x="7567" y="1676"/>
                  </a:lnTo>
                  <a:lnTo>
                    <a:pt x="7610" y="1573"/>
                  </a:lnTo>
                  <a:lnTo>
                    <a:pt x="7662" y="1460"/>
                  </a:lnTo>
                  <a:lnTo>
                    <a:pt x="7723" y="1357"/>
                  </a:lnTo>
                  <a:lnTo>
                    <a:pt x="7844" y="1158"/>
                  </a:lnTo>
                  <a:lnTo>
                    <a:pt x="7990" y="959"/>
                  </a:lnTo>
                  <a:lnTo>
                    <a:pt x="7973" y="847"/>
                  </a:lnTo>
                  <a:lnTo>
                    <a:pt x="7947" y="743"/>
                  </a:lnTo>
                  <a:lnTo>
                    <a:pt x="7921" y="683"/>
                  </a:lnTo>
                  <a:lnTo>
                    <a:pt x="7887" y="631"/>
                  </a:lnTo>
                  <a:lnTo>
                    <a:pt x="7852" y="579"/>
                  </a:lnTo>
                  <a:lnTo>
                    <a:pt x="7809" y="527"/>
                  </a:lnTo>
                  <a:lnTo>
                    <a:pt x="7766" y="484"/>
                  </a:lnTo>
                  <a:lnTo>
                    <a:pt x="7714" y="450"/>
                  </a:lnTo>
                  <a:lnTo>
                    <a:pt x="7610" y="381"/>
                  </a:lnTo>
                  <a:lnTo>
                    <a:pt x="7489" y="320"/>
                  </a:lnTo>
                  <a:lnTo>
                    <a:pt x="7369" y="268"/>
                  </a:lnTo>
                  <a:lnTo>
                    <a:pt x="7248" y="234"/>
                  </a:lnTo>
                  <a:lnTo>
                    <a:pt x="7127" y="191"/>
                  </a:lnTo>
                  <a:lnTo>
                    <a:pt x="6997" y="156"/>
                  </a:lnTo>
                  <a:lnTo>
                    <a:pt x="6859" y="130"/>
                  </a:lnTo>
                  <a:lnTo>
                    <a:pt x="6591" y="78"/>
                  </a:lnTo>
                  <a:lnTo>
                    <a:pt x="6323" y="52"/>
                  </a:lnTo>
                  <a:lnTo>
                    <a:pt x="6047" y="26"/>
                  </a:lnTo>
                  <a:lnTo>
                    <a:pt x="5745" y="9"/>
                  </a:lnTo>
                  <a:lnTo>
                    <a:pt x="545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8"/>
            <p:cNvSpPr/>
            <p:nvPr/>
          </p:nvSpPr>
          <p:spPr>
            <a:xfrm>
              <a:off x="-3236690" y="2960963"/>
              <a:ext cx="458685" cy="654344"/>
            </a:xfrm>
            <a:custGeom>
              <a:avLst/>
              <a:gdLst/>
              <a:ahLst/>
              <a:cxnLst/>
              <a:rect l="l" t="t" r="r" b="b"/>
              <a:pathLst>
                <a:path w="11602" h="16551" fill="none" extrusionOk="0">
                  <a:moveTo>
                    <a:pt x="11575" y="10418"/>
                  </a:moveTo>
                  <a:lnTo>
                    <a:pt x="11575" y="10418"/>
                  </a:lnTo>
                  <a:lnTo>
                    <a:pt x="11558" y="10228"/>
                  </a:lnTo>
                  <a:lnTo>
                    <a:pt x="11532" y="10047"/>
                  </a:lnTo>
                  <a:lnTo>
                    <a:pt x="11498" y="9865"/>
                  </a:lnTo>
                  <a:lnTo>
                    <a:pt x="11463" y="9684"/>
                  </a:lnTo>
                  <a:lnTo>
                    <a:pt x="11377" y="9330"/>
                  </a:lnTo>
                  <a:lnTo>
                    <a:pt x="11273" y="8984"/>
                  </a:lnTo>
                  <a:lnTo>
                    <a:pt x="11143" y="8639"/>
                  </a:lnTo>
                  <a:lnTo>
                    <a:pt x="11005" y="8293"/>
                  </a:lnTo>
                  <a:lnTo>
                    <a:pt x="10850" y="7965"/>
                  </a:lnTo>
                  <a:lnTo>
                    <a:pt x="10686" y="7637"/>
                  </a:lnTo>
                  <a:lnTo>
                    <a:pt x="10504" y="7308"/>
                  </a:lnTo>
                  <a:lnTo>
                    <a:pt x="10314" y="6989"/>
                  </a:lnTo>
                  <a:lnTo>
                    <a:pt x="10107" y="6678"/>
                  </a:lnTo>
                  <a:lnTo>
                    <a:pt x="9899" y="6367"/>
                  </a:lnTo>
                  <a:lnTo>
                    <a:pt x="9675" y="6064"/>
                  </a:lnTo>
                  <a:lnTo>
                    <a:pt x="9450" y="5771"/>
                  </a:lnTo>
                  <a:lnTo>
                    <a:pt x="9217" y="5486"/>
                  </a:lnTo>
                  <a:lnTo>
                    <a:pt x="8975" y="5201"/>
                  </a:lnTo>
                  <a:lnTo>
                    <a:pt x="8975" y="5201"/>
                  </a:lnTo>
                  <a:lnTo>
                    <a:pt x="8664" y="4829"/>
                  </a:lnTo>
                  <a:lnTo>
                    <a:pt x="8353" y="4458"/>
                  </a:lnTo>
                  <a:lnTo>
                    <a:pt x="8206" y="4268"/>
                  </a:lnTo>
                  <a:lnTo>
                    <a:pt x="8068" y="4069"/>
                  </a:lnTo>
                  <a:lnTo>
                    <a:pt x="7930" y="3862"/>
                  </a:lnTo>
                  <a:lnTo>
                    <a:pt x="7809" y="3654"/>
                  </a:lnTo>
                  <a:lnTo>
                    <a:pt x="7809" y="3654"/>
                  </a:lnTo>
                  <a:lnTo>
                    <a:pt x="7705" y="3438"/>
                  </a:lnTo>
                  <a:lnTo>
                    <a:pt x="7610" y="3214"/>
                  </a:lnTo>
                  <a:lnTo>
                    <a:pt x="7541" y="2981"/>
                  </a:lnTo>
                  <a:lnTo>
                    <a:pt x="7507" y="2860"/>
                  </a:lnTo>
                  <a:lnTo>
                    <a:pt x="7489" y="2739"/>
                  </a:lnTo>
                  <a:lnTo>
                    <a:pt x="7472" y="2626"/>
                  </a:lnTo>
                  <a:lnTo>
                    <a:pt x="7455" y="2506"/>
                  </a:lnTo>
                  <a:lnTo>
                    <a:pt x="7455" y="2385"/>
                  </a:lnTo>
                  <a:lnTo>
                    <a:pt x="7455" y="2264"/>
                  </a:lnTo>
                  <a:lnTo>
                    <a:pt x="7464" y="2143"/>
                  </a:lnTo>
                  <a:lnTo>
                    <a:pt x="7481" y="2022"/>
                  </a:lnTo>
                  <a:lnTo>
                    <a:pt x="7498" y="1909"/>
                  </a:lnTo>
                  <a:lnTo>
                    <a:pt x="7533" y="1789"/>
                  </a:lnTo>
                  <a:lnTo>
                    <a:pt x="7533" y="1789"/>
                  </a:lnTo>
                  <a:lnTo>
                    <a:pt x="7567" y="1676"/>
                  </a:lnTo>
                  <a:lnTo>
                    <a:pt x="7610" y="1573"/>
                  </a:lnTo>
                  <a:lnTo>
                    <a:pt x="7662" y="1460"/>
                  </a:lnTo>
                  <a:lnTo>
                    <a:pt x="7723" y="1357"/>
                  </a:lnTo>
                  <a:lnTo>
                    <a:pt x="7844" y="1158"/>
                  </a:lnTo>
                  <a:lnTo>
                    <a:pt x="7990" y="959"/>
                  </a:lnTo>
                  <a:lnTo>
                    <a:pt x="7990" y="959"/>
                  </a:lnTo>
                  <a:lnTo>
                    <a:pt x="7973" y="847"/>
                  </a:lnTo>
                  <a:lnTo>
                    <a:pt x="7947" y="743"/>
                  </a:lnTo>
                  <a:lnTo>
                    <a:pt x="7947" y="743"/>
                  </a:lnTo>
                  <a:lnTo>
                    <a:pt x="7921" y="683"/>
                  </a:lnTo>
                  <a:lnTo>
                    <a:pt x="7887" y="631"/>
                  </a:lnTo>
                  <a:lnTo>
                    <a:pt x="7852" y="579"/>
                  </a:lnTo>
                  <a:lnTo>
                    <a:pt x="7809" y="527"/>
                  </a:lnTo>
                  <a:lnTo>
                    <a:pt x="7766" y="484"/>
                  </a:lnTo>
                  <a:lnTo>
                    <a:pt x="7714" y="450"/>
                  </a:lnTo>
                  <a:lnTo>
                    <a:pt x="7610" y="381"/>
                  </a:lnTo>
                  <a:lnTo>
                    <a:pt x="7489" y="320"/>
                  </a:lnTo>
                  <a:lnTo>
                    <a:pt x="7369" y="268"/>
                  </a:lnTo>
                  <a:lnTo>
                    <a:pt x="7248" y="234"/>
                  </a:lnTo>
                  <a:lnTo>
                    <a:pt x="7127" y="191"/>
                  </a:lnTo>
                  <a:lnTo>
                    <a:pt x="7127" y="191"/>
                  </a:lnTo>
                  <a:lnTo>
                    <a:pt x="6997" y="156"/>
                  </a:lnTo>
                  <a:lnTo>
                    <a:pt x="6859" y="130"/>
                  </a:lnTo>
                  <a:lnTo>
                    <a:pt x="6591" y="78"/>
                  </a:lnTo>
                  <a:lnTo>
                    <a:pt x="6323" y="52"/>
                  </a:lnTo>
                  <a:lnTo>
                    <a:pt x="6047" y="26"/>
                  </a:lnTo>
                  <a:lnTo>
                    <a:pt x="6047" y="26"/>
                  </a:lnTo>
                  <a:lnTo>
                    <a:pt x="5745" y="9"/>
                  </a:lnTo>
                  <a:lnTo>
                    <a:pt x="5451" y="0"/>
                  </a:lnTo>
                  <a:lnTo>
                    <a:pt x="5451" y="0"/>
                  </a:lnTo>
                  <a:lnTo>
                    <a:pt x="5209" y="0"/>
                  </a:lnTo>
                  <a:lnTo>
                    <a:pt x="4967" y="0"/>
                  </a:lnTo>
                  <a:lnTo>
                    <a:pt x="4717" y="18"/>
                  </a:lnTo>
                  <a:lnTo>
                    <a:pt x="4475" y="35"/>
                  </a:lnTo>
                  <a:lnTo>
                    <a:pt x="4475" y="35"/>
                  </a:lnTo>
                  <a:lnTo>
                    <a:pt x="4224" y="61"/>
                  </a:lnTo>
                  <a:lnTo>
                    <a:pt x="4095" y="87"/>
                  </a:lnTo>
                  <a:lnTo>
                    <a:pt x="3965" y="104"/>
                  </a:lnTo>
                  <a:lnTo>
                    <a:pt x="3844" y="139"/>
                  </a:lnTo>
                  <a:lnTo>
                    <a:pt x="3723" y="173"/>
                  </a:lnTo>
                  <a:lnTo>
                    <a:pt x="3602" y="225"/>
                  </a:lnTo>
                  <a:lnTo>
                    <a:pt x="3490" y="277"/>
                  </a:lnTo>
                  <a:lnTo>
                    <a:pt x="3490" y="277"/>
                  </a:lnTo>
                  <a:lnTo>
                    <a:pt x="3421" y="320"/>
                  </a:lnTo>
                  <a:lnTo>
                    <a:pt x="3361" y="372"/>
                  </a:lnTo>
                  <a:lnTo>
                    <a:pt x="3317" y="441"/>
                  </a:lnTo>
                  <a:lnTo>
                    <a:pt x="3300" y="476"/>
                  </a:lnTo>
                  <a:lnTo>
                    <a:pt x="3283" y="510"/>
                  </a:lnTo>
                  <a:lnTo>
                    <a:pt x="3283" y="510"/>
                  </a:lnTo>
                  <a:lnTo>
                    <a:pt x="3378" y="648"/>
                  </a:lnTo>
                  <a:lnTo>
                    <a:pt x="3481" y="778"/>
                  </a:lnTo>
                  <a:lnTo>
                    <a:pt x="3481" y="778"/>
                  </a:lnTo>
                  <a:lnTo>
                    <a:pt x="3663" y="1003"/>
                  </a:lnTo>
                  <a:lnTo>
                    <a:pt x="3749" y="1123"/>
                  </a:lnTo>
                  <a:lnTo>
                    <a:pt x="3827" y="1244"/>
                  </a:lnTo>
                  <a:lnTo>
                    <a:pt x="3905" y="1365"/>
                  </a:lnTo>
                  <a:lnTo>
                    <a:pt x="3965" y="1495"/>
                  </a:lnTo>
                  <a:lnTo>
                    <a:pt x="4026" y="1624"/>
                  </a:lnTo>
                  <a:lnTo>
                    <a:pt x="4069" y="1763"/>
                  </a:lnTo>
                  <a:lnTo>
                    <a:pt x="4069" y="1763"/>
                  </a:lnTo>
                  <a:lnTo>
                    <a:pt x="4103" y="1884"/>
                  </a:lnTo>
                  <a:lnTo>
                    <a:pt x="4121" y="1996"/>
                  </a:lnTo>
                  <a:lnTo>
                    <a:pt x="4138" y="2117"/>
                  </a:lnTo>
                  <a:lnTo>
                    <a:pt x="4147" y="2238"/>
                  </a:lnTo>
                  <a:lnTo>
                    <a:pt x="4147" y="2359"/>
                  </a:lnTo>
                  <a:lnTo>
                    <a:pt x="4147" y="2480"/>
                  </a:lnTo>
                  <a:lnTo>
                    <a:pt x="4129" y="2601"/>
                  </a:lnTo>
                  <a:lnTo>
                    <a:pt x="4112" y="2713"/>
                  </a:lnTo>
                  <a:lnTo>
                    <a:pt x="4095" y="2834"/>
                  </a:lnTo>
                  <a:lnTo>
                    <a:pt x="4060" y="2955"/>
                  </a:lnTo>
                  <a:lnTo>
                    <a:pt x="3991" y="3188"/>
                  </a:lnTo>
                  <a:lnTo>
                    <a:pt x="3896" y="3413"/>
                  </a:lnTo>
                  <a:lnTo>
                    <a:pt x="3792" y="3628"/>
                  </a:lnTo>
                  <a:lnTo>
                    <a:pt x="3792" y="3628"/>
                  </a:lnTo>
                  <a:lnTo>
                    <a:pt x="3663" y="3836"/>
                  </a:lnTo>
                  <a:lnTo>
                    <a:pt x="3533" y="4043"/>
                  </a:lnTo>
                  <a:lnTo>
                    <a:pt x="3395" y="4242"/>
                  </a:lnTo>
                  <a:lnTo>
                    <a:pt x="3248" y="4432"/>
                  </a:lnTo>
                  <a:lnTo>
                    <a:pt x="2937" y="4803"/>
                  </a:lnTo>
                  <a:lnTo>
                    <a:pt x="2618" y="5175"/>
                  </a:lnTo>
                  <a:lnTo>
                    <a:pt x="2618" y="5175"/>
                  </a:lnTo>
                  <a:lnTo>
                    <a:pt x="2384" y="5460"/>
                  </a:lnTo>
                  <a:lnTo>
                    <a:pt x="2151" y="5745"/>
                  </a:lnTo>
                  <a:lnTo>
                    <a:pt x="1927" y="6038"/>
                  </a:lnTo>
                  <a:lnTo>
                    <a:pt x="1702" y="6341"/>
                  </a:lnTo>
                  <a:lnTo>
                    <a:pt x="1495" y="6652"/>
                  </a:lnTo>
                  <a:lnTo>
                    <a:pt x="1287" y="6963"/>
                  </a:lnTo>
                  <a:lnTo>
                    <a:pt x="1097" y="7282"/>
                  </a:lnTo>
                  <a:lnTo>
                    <a:pt x="916" y="7611"/>
                  </a:lnTo>
                  <a:lnTo>
                    <a:pt x="752" y="7939"/>
                  </a:lnTo>
                  <a:lnTo>
                    <a:pt x="596" y="8267"/>
                  </a:lnTo>
                  <a:lnTo>
                    <a:pt x="458" y="8613"/>
                  </a:lnTo>
                  <a:lnTo>
                    <a:pt x="329" y="8958"/>
                  </a:lnTo>
                  <a:lnTo>
                    <a:pt x="225" y="9304"/>
                  </a:lnTo>
                  <a:lnTo>
                    <a:pt x="139" y="9658"/>
                  </a:lnTo>
                  <a:lnTo>
                    <a:pt x="104" y="9839"/>
                  </a:lnTo>
                  <a:lnTo>
                    <a:pt x="69" y="10021"/>
                  </a:lnTo>
                  <a:lnTo>
                    <a:pt x="44" y="10202"/>
                  </a:lnTo>
                  <a:lnTo>
                    <a:pt x="26" y="10392"/>
                  </a:lnTo>
                  <a:lnTo>
                    <a:pt x="26" y="10392"/>
                  </a:lnTo>
                  <a:lnTo>
                    <a:pt x="9" y="10591"/>
                  </a:lnTo>
                  <a:lnTo>
                    <a:pt x="0" y="10789"/>
                  </a:lnTo>
                  <a:lnTo>
                    <a:pt x="0" y="10988"/>
                  </a:lnTo>
                  <a:lnTo>
                    <a:pt x="9" y="11187"/>
                  </a:lnTo>
                  <a:lnTo>
                    <a:pt x="18" y="11385"/>
                  </a:lnTo>
                  <a:lnTo>
                    <a:pt x="44" y="11593"/>
                  </a:lnTo>
                  <a:lnTo>
                    <a:pt x="69" y="11791"/>
                  </a:lnTo>
                  <a:lnTo>
                    <a:pt x="104" y="11981"/>
                  </a:lnTo>
                  <a:lnTo>
                    <a:pt x="139" y="12180"/>
                  </a:lnTo>
                  <a:lnTo>
                    <a:pt x="190" y="12379"/>
                  </a:lnTo>
                  <a:lnTo>
                    <a:pt x="242" y="12569"/>
                  </a:lnTo>
                  <a:lnTo>
                    <a:pt x="303" y="12759"/>
                  </a:lnTo>
                  <a:lnTo>
                    <a:pt x="372" y="12949"/>
                  </a:lnTo>
                  <a:lnTo>
                    <a:pt x="441" y="13139"/>
                  </a:lnTo>
                  <a:lnTo>
                    <a:pt x="519" y="13320"/>
                  </a:lnTo>
                  <a:lnTo>
                    <a:pt x="605" y="13502"/>
                  </a:lnTo>
                  <a:lnTo>
                    <a:pt x="700" y="13683"/>
                  </a:lnTo>
                  <a:lnTo>
                    <a:pt x="795" y="13856"/>
                  </a:lnTo>
                  <a:lnTo>
                    <a:pt x="899" y="14029"/>
                  </a:lnTo>
                  <a:lnTo>
                    <a:pt x="1011" y="14193"/>
                  </a:lnTo>
                  <a:lnTo>
                    <a:pt x="1123" y="14357"/>
                  </a:lnTo>
                  <a:lnTo>
                    <a:pt x="1244" y="14512"/>
                  </a:lnTo>
                  <a:lnTo>
                    <a:pt x="1374" y="14668"/>
                  </a:lnTo>
                  <a:lnTo>
                    <a:pt x="1503" y="14815"/>
                  </a:lnTo>
                  <a:lnTo>
                    <a:pt x="1642" y="14962"/>
                  </a:lnTo>
                  <a:lnTo>
                    <a:pt x="1780" y="15100"/>
                  </a:lnTo>
                  <a:lnTo>
                    <a:pt x="1927" y="15229"/>
                  </a:lnTo>
                  <a:lnTo>
                    <a:pt x="2082" y="15359"/>
                  </a:lnTo>
                  <a:lnTo>
                    <a:pt x="2238" y="15480"/>
                  </a:lnTo>
                  <a:lnTo>
                    <a:pt x="2402" y="15592"/>
                  </a:lnTo>
                  <a:lnTo>
                    <a:pt x="2574" y="15696"/>
                  </a:lnTo>
                  <a:lnTo>
                    <a:pt x="2747" y="15799"/>
                  </a:lnTo>
                  <a:lnTo>
                    <a:pt x="2747" y="15799"/>
                  </a:lnTo>
                  <a:lnTo>
                    <a:pt x="2946" y="15903"/>
                  </a:lnTo>
                  <a:lnTo>
                    <a:pt x="3162" y="15998"/>
                  </a:lnTo>
                  <a:lnTo>
                    <a:pt x="3378" y="16085"/>
                  </a:lnTo>
                  <a:lnTo>
                    <a:pt x="3594" y="16162"/>
                  </a:lnTo>
                  <a:lnTo>
                    <a:pt x="3594" y="16162"/>
                  </a:lnTo>
                  <a:lnTo>
                    <a:pt x="3844" y="16249"/>
                  </a:lnTo>
                  <a:lnTo>
                    <a:pt x="4103" y="16326"/>
                  </a:lnTo>
                  <a:lnTo>
                    <a:pt x="4371" y="16395"/>
                  </a:lnTo>
                  <a:lnTo>
                    <a:pt x="4648" y="16447"/>
                  </a:lnTo>
                  <a:lnTo>
                    <a:pt x="4924" y="16490"/>
                  </a:lnTo>
                  <a:lnTo>
                    <a:pt x="5218" y="16525"/>
                  </a:lnTo>
                  <a:lnTo>
                    <a:pt x="5503" y="16542"/>
                  </a:lnTo>
                  <a:lnTo>
                    <a:pt x="5796" y="16551"/>
                  </a:lnTo>
                  <a:lnTo>
                    <a:pt x="5796" y="16551"/>
                  </a:lnTo>
                  <a:lnTo>
                    <a:pt x="6047" y="16542"/>
                  </a:lnTo>
                  <a:lnTo>
                    <a:pt x="6297" y="16534"/>
                  </a:lnTo>
                  <a:lnTo>
                    <a:pt x="6539" y="16508"/>
                  </a:lnTo>
                  <a:lnTo>
                    <a:pt x="6781" y="16473"/>
                  </a:lnTo>
                  <a:lnTo>
                    <a:pt x="7014" y="16439"/>
                  </a:lnTo>
                  <a:lnTo>
                    <a:pt x="7248" y="16387"/>
                  </a:lnTo>
                  <a:lnTo>
                    <a:pt x="7472" y="16326"/>
                  </a:lnTo>
                  <a:lnTo>
                    <a:pt x="7697" y="16266"/>
                  </a:lnTo>
                  <a:lnTo>
                    <a:pt x="7697" y="16266"/>
                  </a:lnTo>
                  <a:lnTo>
                    <a:pt x="7844" y="16231"/>
                  </a:lnTo>
                  <a:lnTo>
                    <a:pt x="7999" y="16188"/>
                  </a:lnTo>
                  <a:lnTo>
                    <a:pt x="8146" y="16145"/>
                  </a:lnTo>
                  <a:lnTo>
                    <a:pt x="8293" y="16085"/>
                  </a:lnTo>
                  <a:lnTo>
                    <a:pt x="8440" y="16033"/>
                  </a:lnTo>
                  <a:lnTo>
                    <a:pt x="8578" y="15964"/>
                  </a:lnTo>
                  <a:lnTo>
                    <a:pt x="8716" y="15894"/>
                  </a:lnTo>
                  <a:lnTo>
                    <a:pt x="8854" y="15825"/>
                  </a:lnTo>
                  <a:lnTo>
                    <a:pt x="8854" y="15825"/>
                  </a:lnTo>
                  <a:lnTo>
                    <a:pt x="9027" y="15722"/>
                  </a:lnTo>
                  <a:lnTo>
                    <a:pt x="9200" y="15618"/>
                  </a:lnTo>
                  <a:lnTo>
                    <a:pt x="9364" y="15506"/>
                  </a:lnTo>
                  <a:lnTo>
                    <a:pt x="9519" y="15385"/>
                  </a:lnTo>
                  <a:lnTo>
                    <a:pt x="9675" y="15255"/>
                  </a:lnTo>
                  <a:lnTo>
                    <a:pt x="9822" y="15126"/>
                  </a:lnTo>
                  <a:lnTo>
                    <a:pt x="9960" y="14987"/>
                  </a:lnTo>
                  <a:lnTo>
                    <a:pt x="10098" y="14841"/>
                  </a:lnTo>
                  <a:lnTo>
                    <a:pt x="10228" y="14694"/>
                  </a:lnTo>
                  <a:lnTo>
                    <a:pt x="10357" y="14538"/>
                  </a:lnTo>
                  <a:lnTo>
                    <a:pt x="10478" y="14383"/>
                  </a:lnTo>
                  <a:lnTo>
                    <a:pt x="10591" y="14219"/>
                  </a:lnTo>
                  <a:lnTo>
                    <a:pt x="10703" y="14055"/>
                  </a:lnTo>
                  <a:lnTo>
                    <a:pt x="10806" y="13882"/>
                  </a:lnTo>
                  <a:lnTo>
                    <a:pt x="10901" y="13709"/>
                  </a:lnTo>
                  <a:lnTo>
                    <a:pt x="10997" y="13528"/>
                  </a:lnTo>
                  <a:lnTo>
                    <a:pt x="11083" y="13346"/>
                  </a:lnTo>
                  <a:lnTo>
                    <a:pt x="11161" y="13165"/>
                  </a:lnTo>
                  <a:lnTo>
                    <a:pt x="11230" y="12975"/>
                  </a:lnTo>
                  <a:lnTo>
                    <a:pt x="11299" y="12785"/>
                  </a:lnTo>
                  <a:lnTo>
                    <a:pt x="11359" y="12595"/>
                  </a:lnTo>
                  <a:lnTo>
                    <a:pt x="11411" y="12405"/>
                  </a:lnTo>
                  <a:lnTo>
                    <a:pt x="11463" y="12206"/>
                  </a:lnTo>
                  <a:lnTo>
                    <a:pt x="11498" y="12007"/>
                  </a:lnTo>
                  <a:lnTo>
                    <a:pt x="11532" y="11817"/>
                  </a:lnTo>
                  <a:lnTo>
                    <a:pt x="11558" y="11619"/>
                  </a:lnTo>
                  <a:lnTo>
                    <a:pt x="11584" y="11411"/>
                  </a:lnTo>
                  <a:lnTo>
                    <a:pt x="11593" y="11213"/>
                  </a:lnTo>
                  <a:lnTo>
                    <a:pt x="11601" y="11014"/>
                  </a:lnTo>
                  <a:lnTo>
                    <a:pt x="11601" y="10815"/>
                  </a:lnTo>
                  <a:lnTo>
                    <a:pt x="11593" y="10617"/>
                  </a:lnTo>
                  <a:lnTo>
                    <a:pt x="11575" y="1041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8"/>
            <p:cNvSpPr/>
            <p:nvPr/>
          </p:nvSpPr>
          <p:spPr>
            <a:xfrm>
              <a:off x="-3174897" y="3261153"/>
              <a:ext cx="242508" cy="267415"/>
            </a:xfrm>
            <a:custGeom>
              <a:avLst/>
              <a:gdLst/>
              <a:ahLst/>
              <a:cxnLst/>
              <a:rect l="l" t="t" r="r" b="b"/>
              <a:pathLst>
                <a:path w="6134" h="6764" extrusionOk="0">
                  <a:moveTo>
                    <a:pt x="3067" y="0"/>
                  </a:moveTo>
                  <a:lnTo>
                    <a:pt x="2912" y="9"/>
                  </a:lnTo>
                  <a:lnTo>
                    <a:pt x="2756" y="18"/>
                  </a:lnTo>
                  <a:lnTo>
                    <a:pt x="2601" y="44"/>
                  </a:lnTo>
                  <a:lnTo>
                    <a:pt x="2454" y="69"/>
                  </a:lnTo>
                  <a:lnTo>
                    <a:pt x="2307" y="104"/>
                  </a:lnTo>
                  <a:lnTo>
                    <a:pt x="2160" y="156"/>
                  </a:lnTo>
                  <a:lnTo>
                    <a:pt x="2013" y="208"/>
                  </a:lnTo>
                  <a:lnTo>
                    <a:pt x="1875" y="268"/>
                  </a:lnTo>
                  <a:lnTo>
                    <a:pt x="1737" y="337"/>
                  </a:lnTo>
                  <a:lnTo>
                    <a:pt x="1607" y="406"/>
                  </a:lnTo>
                  <a:lnTo>
                    <a:pt x="1478" y="493"/>
                  </a:lnTo>
                  <a:lnTo>
                    <a:pt x="1357" y="579"/>
                  </a:lnTo>
                  <a:lnTo>
                    <a:pt x="1236" y="674"/>
                  </a:lnTo>
                  <a:lnTo>
                    <a:pt x="1115" y="769"/>
                  </a:lnTo>
                  <a:lnTo>
                    <a:pt x="1003" y="881"/>
                  </a:lnTo>
                  <a:lnTo>
                    <a:pt x="899" y="994"/>
                  </a:lnTo>
                  <a:lnTo>
                    <a:pt x="795" y="1106"/>
                  </a:lnTo>
                  <a:lnTo>
                    <a:pt x="700" y="1227"/>
                  </a:lnTo>
                  <a:lnTo>
                    <a:pt x="614" y="1356"/>
                  </a:lnTo>
                  <a:lnTo>
                    <a:pt x="528" y="1495"/>
                  </a:lnTo>
                  <a:lnTo>
                    <a:pt x="450" y="1624"/>
                  </a:lnTo>
                  <a:lnTo>
                    <a:pt x="372" y="1771"/>
                  </a:lnTo>
                  <a:lnTo>
                    <a:pt x="303" y="1918"/>
                  </a:lnTo>
                  <a:lnTo>
                    <a:pt x="243" y="2065"/>
                  </a:lnTo>
                  <a:lnTo>
                    <a:pt x="191" y="2220"/>
                  </a:lnTo>
                  <a:lnTo>
                    <a:pt x="139" y="2376"/>
                  </a:lnTo>
                  <a:lnTo>
                    <a:pt x="96" y="2540"/>
                  </a:lnTo>
                  <a:lnTo>
                    <a:pt x="61" y="2695"/>
                  </a:lnTo>
                  <a:lnTo>
                    <a:pt x="35" y="2868"/>
                  </a:lnTo>
                  <a:lnTo>
                    <a:pt x="18" y="3032"/>
                  </a:lnTo>
                  <a:lnTo>
                    <a:pt x="9" y="3205"/>
                  </a:lnTo>
                  <a:lnTo>
                    <a:pt x="1" y="3378"/>
                  </a:lnTo>
                  <a:lnTo>
                    <a:pt x="9" y="3551"/>
                  </a:lnTo>
                  <a:lnTo>
                    <a:pt x="18" y="3723"/>
                  </a:lnTo>
                  <a:lnTo>
                    <a:pt x="35" y="3896"/>
                  </a:lnTo>
                  <a:lnTo>
                    <a:pt x="61" y="4060"/>
                  </a:lnTo>
                  <a:lnTo>
                    <a:pt x="96" y="4224"/>
                  </a:lnTo>
                  <a:lnTo>
                    <a:pt x="139" y="4388"/>
                  </a:lnTo>
                  <a:lnTo>
                    <a:pt x="191" y="4544"/>
                  </a:lnTo>
                  <a:lnTo>
                    <a:pt x="243" y="4699"/>
                  </a:lnTo>
                  <a:lnTo>
                    <a:pt x="303" y="4846"/>
                  </a:lnTo>
                  <a:lnTo>
                    <a:pt x="372" y="4993"/>
                  </a:lnTo>
                  <a:lnTo>
                    <a:pt x="450" y="5131"/>
                  </a:lnTo>
                  <a:lnTo>
                    <a:pt x="528" y="5270"/>
                  </a:lnTo>
                  <a:lnTo>
                    <a:pt x="614" y="5399"/>
                  </a:lnTo>
                  <a:lnTo>
                    <a:pt x="700" y="5529"/>
                  </a:lnTo>
                  <a:lnTo>
                    <a:pt x="795" y="5650"/>
                  </a:lnTo>
                  <a:lnTo>
                    <a:pt x="899" y="5771"/>
                  </a:lnTo>
                  <a:lnTo>
                    <a:pt x="1003" y="5883"/>
                  </a:lnTo>
                  <a:lnTo>
                    <a:pt x="1115" y="5986"/>
                  </a:lnTo>
                  <a:lnTo>
                    <a:pt x="1236" y="6090"/>
                  </a:lnTo>
                  <a:lnTo>
                    <a:pt x="1357" y="6185"/>
                  </a:lnTo>
                  <a:lnTo>
                    <a:pt x="1478" y="6272"/>
                  </a:lnTo>
                  <a:lnTo>
                    <a:pt x="1607" y="6349"/>
                  </a:lnTo>
                  <a:lnTo>
                    <a:pt x="1737" y="6427"/>
                  </a:lnTo>
                  <a:lnTo>
                    <a:pt x="1875" y="6496"/>
                  </a:lnTo>
                  <a:lnTo>
                    <a:pt x="2013" y="6557"/>
                  </a:lnTo>
                  <a:lnTo>
                    <a:pt x="2160" y="6608"/>
                  </a:lnTo>
                  <a:lnTo>
                    <a:pt x="2307" y="6652"/>
                  </a:lnTo>
                  <a:lnTo>
                    <a:pt x="2454" y="6695"/>
                  </a:lnTo>
                  <a:lnTo>
                    <a:pt x="2601" y="6721"/>
                  </a:lnTo>
                  <a:lnTo>
                    <a:pt x="2756" y="6747"/>
                  </a:lnTo>
                  <a:lnTo>
                    <a:pt x="2912" y="6755"/>
                  </a:lnTo>
                  <a:lnTo>
                    <a:pt x="3067" y="6764"/>
                  </a:lnTo>
                  <a:lnTo>
                    <a:pt x="3231" y="6755"/>
                  </a:lnTo>
                  <a:lnTo>
                    <a:pt x="3387" y="6747"/>
                  </a:lnTo>
                  <a:lnTo>
                    <a:pt x="3534" y="6721"/>
                  </a:lnTo>
                  <a:lnTo>
                    <a:pt x="3689" y="6695"/>
                  </a:lnTo>
                  <a:lnTo>
                    <a:pt x="3836" y="6652"/>
                  </a:lnTo>
                  <a:lnTo>
                    <a:pt x="3983" y="6608"/>
                  </a:lnTo>
                  <a:lnTo>
                    <a:pt x="4121" y="6557"/>
                  </a:lnTo>
                  <a:lnTo>
                    <a:pt x="4268" y="6496"/>
                  </a:lnTo>
                  <a:lnTo>
                    <a:pt x="4398" y="6427"/>
                  </a:lnTo>
                  <a:lnTo>
                    <a:pt x="4536" y="6349"/>
                  </a:lnTo>
                  <a:lnTo>
                    <a:pt x="4657" y="6272"/>
                  </a:lnTo>
                  <a:lnTo>
                    <a:pt x="4786" y="6185"/>
                  </a:lnTo>
                  <a:lnTo>
                    <a:pt x="4907" y="6090"/>
                  </a:lnTo>
                  <a:lnTo>
                    <a:pt x="5019" y="5986"/>
                  </a:lnTo>
                  <a:lnTo>
                    <a:pt x="5132" y="5883"/>
                  </a:lnTo>
                  <a:lnTo>
                    <a:pt x="5235" y="5771"/>
                  </a:lnTo>
                  <a:lnTo>
                    <a:pt x="5339" y="5650"/>
                  </a:lnTo>
                  <a:lnTo>
                    <a:pt x="5434" y="5529"/>
                  </a:lnTo>
                  <a:lnTo>
                    <a:pt x="5529" y="5399"/>
                  </a:lnTo>
                  <a:lnTo>
                    <a:pt x="5616" y="5270"/>
                  </a:lnTo>
                  <a:lnTo>
                    <a:pt x="5693" y="5131"/>
                  </a:lnTo>
                  <a:lnTo>
                    <a:pt x="5771" y="4993"/>
                  </a:lnTo>
                  <a:lnTo>
                    <a:pt x="5831" y="4846"/>
                  </a:lnTo>
                  <a:lnTo>
                    <a:pt x="5901" y="4699"/>
                  </a:lnTo>
                  <a:lnTo>
                    <a:pt x="5952" y="4544"/>
                  </a:lnTo>
                  <a:lnTo>
                    <a:pt x="6004" y="4388"/>
                  </a:lnTo>
                  <a:lnTo>
                    <a:pt x="6039" y="4224"/>
                  </a:lnTo>
                  <a:lnTo>
                    <a:pt x="6073" y="4060"/>
                  </a:lnTo>
                  <a:lnTo>
                    <a:pt x="6099" y="3896"/>
                  </a:lnTo>
                  <a:lnTo>
                    <a:pt x="6125" y="3723"/>
                  </a:lnTo>
                  <a:lnTo>
                    <a:pt x="6134" y="3551"/>
                  </a:lnTo>
                  <a:lnTo>
                    <a:pt x="6134" y="3378"/>
                  </a:lnTo>
                  <a:lnTo>
                    <a:pt x="6134" y="3205"/>
                  </a:lnTo>
                  <a:lnTo>
                    <a:pt x="6125" y="3032"/>
                  </a:lnTo>
                  <a:lnTo>
                    <a:pt x="6099" y="2868"/>
                  </a:lnTo>
                  <a:lnTo>
                    <a:pt x="6073" y="2695"/>
                  </a:lnTo>
                  <a:lnTo>
                    <a:pt x="6039" y="2540"/>
                  </a:lnTo>
                  <a:lnTo>
                    <a:pt x="6004" y="2376"/>
                  </a:lnTo>
                  <a:lnTo>
                    <a:pt x="5952" y="2220"/>
                  </a:lnTo>
                  <a:lnTo>
                    <a:pt x="5901" y="2065"/>
                  </a:lnTo>
                  <a:lnTo>
                    <a:pt x="5831" y="1918"/>
                  </a:lnTo>
                  <a:lnTo>
                    <a:pt x="5771" y="1771"/>
                  </a:lnTo>
                  <a:lnTo>
                    <a:pt x="5693" y="1624"/>
                  </a:lnTo>
                  <a:lnTo>
                    <a:pt x="5616" y="1495"/>
                  </a:lnTo>
                  <a:lnTo>
                    <a:pt x="5529" y="1356"/>
                  </a:lnTo>
                  <a:lnTo>
                    <a:pt x="5434" y="1227"/>
                  </a:lnTo>
                  <a:lnTo>
                    <a:pt x="5339" y="1106"/>
                  </a:lnTo>
                  <a:lnTo>
                    <a:pt x="5235" y="994"/>
                  </a:lnTo>
                  <a:lnTo>
                    <a:pt x="5132" y="881"/>
                  </a:lnTo>
                  <a:lnTo>
                    <a:pt x="5019" y="769"/>
                  </a:lnTo>
                  <a:lnTo>
                    <a:pt x="4907" y="674"/>
                  </a:lnTo>
                  <a:lnTo>
                    <a:pt x="4786" y="579"/>
                  </a:lnTo>
                  <a:lnTo>
                    <a:pt x="4657" y="493"/>
                  </a:lnTo>
                  <a:lnTo>
                    <a:pt x="4536" y="406"/>
                  </a:lnTo>
                  <a:lnTo>
                    <a:pt x="4398" y="337"/>
                  </a:lnTo>
                  <a:lnTo>
                    <a:pt x="4268" y="268"/>
                  </a:lnTo>
                  <a:lnTo>
                    <a:pt x="4121" y="208"/>
                  </a:lnTo>
                  <a:lnTo>
                    <a:pt x="3983" y="156"/>
                  </a:lnTo>
                  <a:lnTo>
                    <a:pt x="3836" y="104"/>
                  </a:lnTo>
                  <a:lnTo>
                    <a:pt x="3689" y="69"/>
                  </a:lnTo>
                  <a:lnTo>
                    <a:pt x="3534" y="44"/>
                  </a:lnTo>
                  <a:lnTo>
                    <a:pt x="3387" y="18"/>
                  </a:lnTo>
                  <a:lnTo>
                    <a:pt x="3231" y="9"/>
                  </a:lnTo>
                  <a:lnTo>
                    <a:pt x="3067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8"/>
            <p:cNvSpPr/>
            <p:nvPr/>
          </p:nvSpPr>
          <p:spPr>
            <a:xfrm>
              <a:off x="-3174897" y="3261153"/>
              <a:ext cx="242508" cy="267415"/>
            </a:xfrm>
            <a:custGeom>
              <a:avLst/>
              <a:gdLst/>
              <a:ahLst/>
              <a:cxnLst/>
              <a:rect l="l" t="t" r="r" b="b"/>
              <a:pathLst>
                <a:path w="6134" h="6764" fill="none" extrusionOk="0">
                  <a:moveTo>
                    <a:pt x="6134" y="3378"/>
                  </a:moveTo>
                  <a:lnTo>
                    <a:pt x="6134" y="3378"/>
                  </a:lnTo>
                  <a:lnTo>
                    <a:pt x="6134" y="3551"/>
                  </a:lnTo>
                  <a:lnTo>
                    <a:pt x="6125" y="3723"/>
                  </a:lnTo>
                  <a:lnTo>
                    <a:pt x="6099" y="3896"/>
                  </a:lnTo>
                  <a:lnTo>
                    <a:pt x="6073" y="4060"/>
                  </a:lnTo>
                  <a:lnTo>
                    <a:pt x="6039" y="4224"/>
                  </a:lnTo>
                  <a:lnTo>
                    <a:pt x="6004" y="4388"/>
                  </a:lnTo>
                  <a:lnTo>
                    <a:pt x="5952" y="4544"/>
                  </a:lnTo>
                  <a:lnTo>
                    <a:pt x="5901" y="4699"/>
                  </a:lnTo>
                  <a:lnTo>
                    <a:pt x="5831" y="4846"/>
                  </a:lnTo>
                  <a:lnTo>
                    <a:pt x="5771" y="4993"/>
                  </a:lnTo>
                  <a:lnTo>
                    <a:pt x="5693" y="5131"/>
                  </a:lnTo>
                  <a:lnTo>
                    <a:pt x="5616" y="5270"/>
                  </a:lnTo>
                  <a:lnTo>
                    <a:pt x="5529" y="5399"/>
                  </a:lnTo>
                  <a:lnTo>
                    <a:pt x="5434" y="5529"/>
                  </a:lnTo>
                  <a:lnTo>
                    <a:pt x="5339" y="5650"/>
                  </a:lnTo>
                  <a:lnTo>
                    <a:pt x="5235" y="5771"/>
                  </a:lnTo>
                  <a:lnTo>
                    <a:pt x="5132" y="5883"/>
                  </a:lnTo>
                  <a:lnTo>
                    <a:pt x="5019" y="5986"/>
                  </a:lnTo>
                  <a:lnTo>
                    <a:pt x="4907" y="6090"/>
                  </a:lnTo>
                  <a:lnTo>
                    <a:pt x="4786" y="6185"/>
                  </a:lnTo>
                  <a:lnTo>
                    <a:pt x="4657" y="6272"/>
                  </a:lnTo>
                  <a:lnTo>
                    <a:pt x="4536" y="6349"/>
                  </a:lnTo>
                  <a:lnTo>
                    <a:pt x="4398" y="6427"/>
                  </a:lnTo>
                  <a:lnTo>
                    <a:pt x="4268" y="6496"/>
                  </a:lnTo>
                  <a:lnTo>
                    <a:pt x="4121" y="6557"/>
                  </a:lnTo>
                  <a:lnTo>
                    <a:pt x="3983" y="6608"/>
                  </a:lnTo>
                  <a:lnTo>
                    <a:pt x="3836" y="6652"/>
                  </a:lnTo>
                  <a:lnTo>
                    <a:pt x="3689" y="6695"/>
                  </a:lnTo>
                  <a:lnTo>
                    <a:pt x="3534" y="6721"/>
                  </a:lnTo>
                  <a:lnTo>
                    <a:pt x="3387" y="6747"/>
                  </a:lnTo>
                  <a:lnTo>
                    <a:pt x="3231" y="6755"/>
                  </a:lnTo>
                  <a:lnTo>
                    <a:pt x="3067" y="6764"/>
                  </a:lnTo>
                  <a:lnTo>
                    <a:pt x="3067" y="6764"/>
                  </a:lnTo>
                  <a:lnTo>
                    <a:pt x="2912" y="6755"/>
                  </a:lnTo>
                  <a:lnTo>
                    <a:pt x="2756" y="6747"/>
                  </a:lnTo>
                  <a:lnTo>
                    <a:pt x="2601" y="6721"/>
                  </a:lnTo>
                  <a:lnTo>
                    <a:pt x="2454" y="6695"/>
                  </a:lnTo>
                  <a:lnTo>
                    <a:pt x="2307" y="6652"/>
                  </a:lnTo>
                  <a:lnTo>
                    <a:pt x="2160" y="6608"/>
                  </a:lnTo>
                  <a:lnTo>
                    <a:pt x="2013" y="6557"/>
                  </a:lnTo>
                  <a:lnTo>
                    <a:pt x="1875" y="6496"/>
                  </a:lnTo>
                  <a:lnTo>
                    <a:pt x="1737" y="6427"/>
                  </a:lnTo>
                  <a:lnTo>
                    <a:pt x="1607" y="6349"/>
                  </a:lnTo>
                  <a:lnTo>
                    <a:pt x="1478" y="6272"/>
                  </a:lnTo>
                  <a:lnTo>
                    <a:pt x="1357" y="6185"/>
                  </a:lnTo>
                  <a:lnTo>
                    <a:pt x="1236" y="6090"/>
                  </a:lnTo>
                  <a:lnTo>
                    <a:pt x="1115" y="5986"/>
                  </a:lnTo>
                  <a:lnTo>
                    <a:pt x="1003" y="5883"/>
                  </a:lnTo>
                  <a:lnTo>
                    <a:pt x="899" y="5771"/>
                  </a:lnTo>
                  <a:lnTo>
                    <a:pt x="795" y="5650"/>
                  </a:lnTo>
                  <a:lnTo>
                    <a:pt x="700" y="5529"/>
                  </a:lnTo>
                  <a:lnTo>
                    <a:pt x="614" y="5399"/>
                  </a:lnTo>
                  <a:lnTo>
                    <a:pt x="528" y="5270"/>
                  </a:lnTo>
                  <a:lnTo>
                    <a:pt x="450" y="5131"/>
                  </a:lnTo>
                  <a:lnTo>
                    <a:pt x="372" y="4993"/>
                  </a:lnTo>
                  <a:lnTo>
                    <a:pt x="303" y="4846"/>
                  </a:lnTo>
                  <a:lnTo>
                    <a:pt x="243" y="4699"/>
                  </a:lnTo>
                  <a:lnTo>
                    <a:pt x="191" y="4544"/>
                  </a:lnTo>
                  <a:lnTo>
                    <a:pt x="139" y="4388"/>
                  </a:lnTo>
                  <a:lnTo>
                    <a:pt x="96" y="4224"/>
                  </a:lnTo>
                  <a:lnTo>
                    <a:pt x="61" y="4060"/>
                  </a:lnTo>
                  <a:lnTo>
                    <a:pt x="35" y="3896"/>
                  </a:lnTo>
                  <a:lnTo>
                    <a:pt x="18" y="3723"/>
                  </a:lnTo>
                  <a:lnTo>
                    <a:pt x="9" y="3551"/>
                  </a:lnTo>
                  <a:lnTo>
                    <a:pt x="1" y="3378"/>
                  </a:lnTo>
                  <a:lnTo>
                    <a:pt x="1" y="3378"/>
                  </a:lnTo>
                  <a:lnTo>
                    <a:pt x="9" y="3205"/>
                  </a:lnTo>
                  <a:lnTo>
                    <a:pt x="18" y="3032"/>
                  </a:lnTo>
                  <a:lnTo>
                    <a:pt x="35" y="2868"/>
                  </a:lnTo>
                  <a:lnTo>
                    <a:pt x="61" y="2695"/>
                  </a:lnTo>
                  <a:lnTo>
                    <a:pt x="96" y="2540"/>
                  </a:lnTo>
                  <a:lnTo>
                    <a:pt x="139" y="2376"/>
                  </a:lnTo>
                  <a:lnTo>
                    <a:pt x="191" y="2220"/>
                  </a:lnTo>
                  <a:lnTo>
                    <a:pt x="243" y="2065"/>
                  </a:lnTo>
                  <a:lnTo>
                    <a:pt x="303" y="1918"/>
                  </a:lnTo>
                  <a:lnTo>
                    <a:pt x="372" y="1771"/>
                  </a:lnTo>
                  <a:lnTo>
                    <a:pt x="450" y="1624"/>
                  </a:lnTo>
                  <a:lnTo>
                    <a:pt x="528" y="1495"/>
                  </a:lnTo>
                  <a:lnTo>
                    <a:pt x="614" y="1356"/>
                  </a:lnTo>
                  <a:lnTo>
                    <a:pt x="700" y="1227"/>
                  </a:lnTo>
                  <a:lnTo>
                    <a:pt x="795" y="1106"/>
                  </a:lnTo>
                  <a:lnTo>
                    <a:pt x="899" y="994"/>
                  </a:lnTo>
                  <a:lnTo>
                    <a:pt x="1003" y="881"/>
                  </a:lnTo>
                  <a:lnTo>
                    <a:pt x="1115" y="769"/>
                  </a:lnTo>
                  <a:lnTo>
                    <a:pt x="1236" y="674"/>
                  </a:lnTo>
                  <a:lnTo>
                    <a:pt x="1357" y="579"/>
                  </a:lnTo>
                  <a:lnTo>
                    <a:pt x="1478" y="493"/>
                  </a:lnTo>
                  <a:lnTo>
                    <a:pt x="1607" y="406"/>
                  </a:lnTo>
                  <a:lnTo>
                    <a:pt x="1737" y="337"/>
                  </a:lnTo>
                  <a:lnTo>
                    <a:pt x="1875" y="268"/>
                  </a:lnTo>
                  <a:lnTo>
                    <a:pt x="2013" y="208"/>
                  </a:lnTo>
                  <a:lnTo>
                    <a:pt x="2160" y="156"/>
                  </a:lnTo>
                  <a:lnTo>
                    <a:pt x="2307" y="104"/>
                  </a:lnTo>
                  <a:lnTo>
                    <a:pt x="2454" y="69"/>
                  </a:lnTo>
                  <a:lnTo>
                    <a:pt x="2601" y="44"/>
                  </a:lnTo>
                  <a:lnTo>
                    <a:pt x="2756" y="18"/>
                  </a:lnTo>
                  <a:lnTo>
                    <a:pt x="2912" y="9"/>
                  </a:lnTo>
                  <a:lnTo>
                    <a:pt x="3067" y="0"/>
                  </a:lnTo>
                  <a:lnTo>
                    <a:pt x="3067" y="0"/>
                  </a:lnTo>
                  <a:lnTo>
                    <a:pt x="3231" y="9"/>
                  </a:lnTo>
                  <a:lnTo>
                    <a:pt x="3387" y="18"/>
                  </a:lnTo>
                  <a:lnTo>
                    <a:pt x="3534" y="44"/>
                  </a:lnTo>
                  <a:lnTo>
                    <a:pt x="3689" y="69"/>
                  </a:lnTo>
                  <a:lnTo>
                    <a:pt x="3836" y="104"/>
                  </a:lnTo>
                  <a:lnTo>
                    <a:pt x="3983" y="156"/>
                  </a:lnTo>
                  <a:lnTo>
                    <a:pt x="4121" y="208"/>
                  </a:lnTo>
                  <a:lnTo>
                    <a:pt x="4268" y="268"/>
                  </a:lnTo>
                  <a:lnTo>
                    <a:pt x="4398" y="337"/>
                  </a:lnTo>
                  <a:lnTo>
                    <a:pt x="4536" y="406"/>
                  </a:lnTo>
                  <a:lnTo>
                    <a:pt x="4657" y="493"/>
                  </a:lnTo>
                  <a:lnTo>
                    <a:pt x="4786" y="579"/>
                  </a:lnTo>
                  <a:lnTo>
                    <a:pt x="4907" y="674"/>
                  </a:lnTo>
                  <a:lnTo>
                    <a:pt x="5019" y="769"/>
                  </a:lnTo>
                  <a:lnTo>
                    <a:pt x="5132" y="881"/>
                  </a:lnTo>
                  <a:lnTo>
                    <a:pt x="5235" y="994"/>
                  </a:lnTo>
                  <a:lnTo>
                    <a:pt x="5339" y="1106"/>
                  </a:lnTo>
                  <a:lnTo>
                    <a:pt x="5434" y="1227"/>
                  </a:lnTo>
                  <a:lnTo>
                    <a:pt x="5529" y="1356"/>
                  </a:lnTo>
                  <a:lnTo>
                    <a:pt x="5616" y="1495"/>
                  </a:lnTo>
                  <a:lnTo>
                    <a:pt x="5693" y="1624"/>
                  </a:lnTo>
                  <a:lnTo>
                    <a:pt x="5771" y="1771"/>
                  </a:lnTo>
                  <a:lnTo>
                    <a:pt x="5831" y="1918"/>
                  </a:lnTo>
                  <a:lnTo>
                    <a:pt x="5901" y="2065"/>
                  </a:lnTo>
                  <a:lnTo>
                    <a:pt x="5952" y="2220"/>
                  </a:lnTo>
                  <a:lnTo>
                    <a:pt x="6004" y="2376"/>
                  </a:lnTo>
                  <a:lnTo>
                    <a:pt x="6039" y="2540"/>
                  </a:lnTo>
                  <a:lnTo>
                    <a:pt x="6073" y="2695"/>
                  </a:lnTo>
                  <a:lnTo>
                    <a:pt x="6099" y="2868"/>
                  </a:lnTo>
                  <a:lnTo>
                    <a:pt x="6125" y="3032"/>
                  </a:lnTo>
                  <a:lnTo>
                    <a:pt x="6134" y="3205"/>
                  </a:lnTo>
                  <a:lnTo>
                    <a:pt x="6134" y="33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8"/>
            <p:cNvSpPr/>
            <p:nvPr/>
          </p:nvSpPr>
          <p:spPr>
            <a:xfrm>
              <a:off x="-3093257" y="3063082"/>
              <a:ext cx="167352" cy="35542"/>
            </a:xfrm>
            <a:custGeom>
              <a:avLst/>
              <a:gdLst/>
              <a:ahLst/>
              <a:cxnLst/>
              <a:rect l="l" t="t" r="r" b="b"/>
              <a:pathLst>
                <a:path w="4233" h="899" extrusionOk="0">
                  <a:moveTo>
                    <a:pt x="2125" y="0"/>
                  </a:moveTo>
                  <a:lnTo>
                    <a:pt x="1849" y="9"/>
                  </a:lnTo>
                  <a:lnTo>
                    <a:pt x="1572" y="26"/>
                  </a:lnTo>
                  <a:lnTo>
                    <a:pt x="1296" y="52"/>
                  </a:lnTo>
                  <a:lnTo>
                    <a:pt x="1115" y="69"/>
                  </a:lnTo>
                  <a:lnTo>
                    <a:pt x="942" y="104"/>
                  </a:lnTo>
                  <a:lnTo>
                    <a:pt x="769" y="147"/>
                  </a:lnTo>
                  <a:lnTo>
                    <a:pt x="605" y="208"/>
                  </a:lnTo>
                  <a:lnTo>
                    <a:pt x="441" y="285"/>
                  </a:lnTo>
                  <a:lnTo>
                    <a:pt x="372" y="329"/>
                  </a:lnTo>
                  <a:lnTo>
                    <a:pt x="303" y="372"/>
                  </a:lnTo>
                  <a:lnTo>
                    <a:pt x="234" y="424"/>
                  </a:lnTo>
                  <a:lnTo>
                    <a:pt x="173" y="484"/>
                  </a:lnTo>
                  <a:lnTo>
                    <a:pt x="113" y="553"/>
                  </a:lnTo>
                  <a:lnTo>
                    <a:pt x="61" y="622"/>
                  </a:lnTo>
                  <a:lnTo>
                    <a:pt x="26" y="691"/>
                  </a:lnTo>
                  <a:lnTo>
                    <a:pt x="0" y="752"/>
                  </a:lnTo>
                  <a:lnTo>
                    <a:pt x="0" y="804"/>
                  </a:lnTo>
                  <a:lnTo>
                    <a:pt x="18" y="855"/>
                  </a:lnTo>
                  <a:lnTo>
                    <a:pt x="26" y="873"/>
                  </a:lnTo>
                  <a:lnTo>
                    <a:pt x="43" y="881"/>
                  </a:lnTo>
                  <a:lnTo>
                    <a:pt x="61" y="890"/>
                  </a:lnTo>
                  <a:lnTo>
                    <a:pt x="87" y="899"/>
                  </a:lnTo>
                  <a:lnTo>
                    <a:pt x="147" y="890"/>
                  </a:lnTo>
                  <a:lnTo>
                    <a:pt x="216" y="864"/>
                  </a:lnTo>
                  <a:lnTo>
                    <a:pt x="354" y="786"/>
                  </a:lnTo>
                  <a:lnTo>
                    <a:pt x="493" y="691"/>
                  </a:lnTo>
                  <a:lnTo>
                    <a:pt x="639" y="605"/>
                  </a:lnTo>
                  <a:lnTo>
                    <a:pt x="778" y="527"/>
                  </a:lnTo>
                  <a:lnTo>
                    <a:pt x="933" y="458"/>
                  </a:lnTo>
                  <a:lnTo>
                    <a:pt x="1080" y="398"/>
                  </a:lnTo>
                  <a:lnTo>
                    <a:pt x="1236" y="346"/>
                  </a:lnTo>
                  <a:lnTo>
                    <a:pt x="1391" y="294"/>
                  </a:lnTo>
                  <a:lnTo>
                    <a:pt x="1555" y="259"/>
                  </a:lnTo>
                  <a:lnTo>
                    <a:pt x="1711" y="225"/>
                  </a:lnTo>
                  <a:lnTo>
                    <a:pt x="1875" y="208"/>
                  </a:lnTo>
                  <a:lnTo>
                    <a:pt x="2039" y="190"/>
                  </a:lnTo>
                  <a:lnTo>
                    <a:pt x="2168" y="182"/>
                  </a:lnTo>
                  <a:lnTo>
                    <a:pt x="2307" y="182"/>
                  </a:lnTo>
                  <a:lnTo>
                    <a:pt x="2566" y="199"/>
                  </a:lnTo>
                  <a:lnTo>
                    <a:pt x="2834" y="225"/>
                  </a:lnTo>
                  <a:lnTo>
                    <a:pt x="3093" y="277"/>
                  </a:lnTo>
                  <a:lnTo>
                    <a:pt x="3343" y="354"/>
                  </a:lnTo>
                  <a:lnTo>
                    <a:pt x="3594" y="441"/>
                  </a:lnTo>
                  <a:lnTo>
                    <a:pt x="3836" y="553"/>
                  </a:lnTo>
                  <a:lnTo>
                    <a:pt x="3956" y="614"/>
                  </a:lnTo>
                  <a:lnTo>
                    <a:pt x="4069" y="683"/>
                  </a:lnTo>
                  <a:lnTo>
                    <a:pt x="4103" y="700"/>
                  </a:lnTo>
                  <a:lnTo>
                    <a:pt x="4147" y="717"/>
                  </a:lnTo>
                  <a:lnTo>
                    <a:pt x="4181" y="717"/>
                  </a:lnTo>
                  <a:lnTo>
                    <a:pt x="4198" y="709"/>
                  </a:lnTo>
                  <a:lnTo>
                    <a:pt x="4216" y="700"/>
                  </a:lnTo>
                  <a:lnTo>
                    <a:pt x="4224" y="674"/>
                  </a:lnTo>
                  <a:lnTo>
                    <a:pt x="4233" y="639"/>
                  </a:lnTo>
                  <a:lnTo>
                    <a:pt x="4233" y="579"/>
                  </a:lnTo>
                  <a:lnTo>
                    <a:pt x="4224" y="519"/>
                  </a:lnTo>
                  <a:lnTo>
                    <a:pt x="4207" y="458"/>
                  </a:lnTo>
                  <a:lnTo>
                    <a:pt x="4172" y="406"/>
                  </a:lnTo>
                  <a:lnTo>
                    <a:pt x="4138" y="354"/>
                  </a:lnTo>
                  <a:lnTo>
                    <a:pt x="4095" y="311"/>
                  </a:lnTo>
                  <a:lnTo>
                    <a:pt x="4052" y="268"/>
                  </a:lnTo>
                  <a:lnTo>
                    <a:pt x="4000" y="233"/>
                  </a:lnTo>
                  <a:lnTo>
                    <a:pt x="3939" y="199"/>
                  </a:lnTo>
                  <a:lnTo>
                    <a:pt x="3887" y="173"/>
                  </a:lnTo>
                  <a:lnTo>
                    <a:pt x="3766" y="138"/>
                  </a:lnTo>
                  <a:lnTo>
                    <a:pt x="3646" y="113"/>
                  </a:lnTo>
                  <a:lnTo>
                    <a:pt x="3516" y="95"/>
                  </a:lnTo>
                  <a:lnTo>
                    <a:pt x="3240" y="61"/>
                  </a:lnTo>
                  <a:lnTo>
                    <a:pt x="2963" y="35"/>
                  </a:lnTo>
                  <a:lnTo>
                    <a:pt x="2687" y="18"/>
                  </a:lnTo>
                  <a:lnTo>
                    <a:pt x="2410" y="9"/>
                  </a:lnTo>
                  <a:lnTo>
                    <a:pt x="2125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>
              <a:off x="-3093257" y="3042247"/>
              <a:ext cx="170119" cy="37954"/>
            </a:xfrm>
            <a:custGeom>
              <a:avLst/>
              <a:gdLst/>
              <a:ahLst/>
              <a:cxnLst/>
              <a:rect l="l" t="t" r="r" b="b"/>
              <a:pathLst>
                <a:path w="4303" h="960" extrusionOk="0">
                  <a:moveTo>
                    <a:pt x="1987" y="0"/>
                  </a:moveTo>
                  <a:lnTo>
                    <a:pt x="1737" y="9"/>
                  </a:lnTo>
                  <a:lnTo>
                    <a:pt x="1477" y="26"/>
                  </a:lnTo>
                  <a:lnTo>
                    <a:pt x="1218" y="44"/>
                  </a:lnTo>
                  <a:lnTo>
                    <a:pt x="959" y="78"/>
                  </a:lnTo>
                  <a:lnTo>
                    <a:pt x="830" y="95"/>
                  </a:lnTo>
                  <a:lnTo>
                    <a:pt x="700" y="130"/>
                  </a:lnTo>
                  <a:lnTo>
                    <a:pt x="579" y="164"/>
                  </a:lnTo>
                  <a:lnTo>
                    <a:pt x="449" y="208"/>
                  </a:lnTo>
                  <a:lnTo>
                    <a:pt x="337" y="259"/>
                  </a:lnTo>
                  <a:lnTo>
                    <a:pt x="234" y="329"/>
                  </a:lnTo>
                  <a:lnTo>
                    <a:pt x="182" y="372"/>
                  </a:lnTo>
                  <a:lnTo>
                    <a:pt x="138" y="415"/>
                  </a:lnTo>
                  <a:lnTo>
                    <a:pt x="95" y="467"/>
                  </a:lnTo>
                  <a:lnTo>
                    <a:pt x="61" y="519"/>
                  </a:lnTo>
                  <a:lnTo>
                    <a:pt x="18" y="588"/>
                  </a:lnTo>
                  <a:lnTo>
                    <a:pt x="9" y="622"/>
                  </a:lnTo>
                  <a:lnTo>
                    <a:pt x="0" y="657"/>
                  </a:lnTo>
                  <a:lnTo>
                    <a:pt x="9" y="709"/>
                  </a:lnTo>
                  <a:lnTo>
                    <a:pt x="26" y="760"/>
                  </a:lnTo>
                  <a:lnTo>
                    <a:pt x="61" y="821"/>
                  </a:lnTo>
                  <a:lnTo>
                    <a:pt x="104" y="873"/>
                  </a:lnTo>
                  <a:lnTo>
                    <a:pt x="156" y="916"/>
                  </a:lnTo>
                  <a:lnTo>
                    <a:pt x="208" y="942"/>
                  </a:lnTo>
                  <a:lnTo>
                    <a:pt x="234" y="951"/>
                  </a:lnTo>
                  <a:lnTo>
                    <a:pt x="268" y="959"/>
                  </a:lnTo>
                  <a:lnTo>
                    <a:pt x="294" y="959"/>
                  </a:lnTo>
                  <a:lnTo>
                    <a:pt x="320" y="951"/>
                  </a:lnTo>
                  <a:lnTo>
                    <a:pt x="346" y="933"/>
                  </a:lnTo>
                  <a:lnTo>
                    <a:pt x="354" y="916"/>
                  </a:lnTo>
                  <a:lnTo>
                    <a:pt x="372" y="873"/>
                  </a:lnTo>
                  <a:lnTo>
                    <a:pt x="380" y="821"/>
                  </a:lnTo>
                  <a:lnTo>
                    <a:pt x="389" y="795"/>
                  </a:lnTo>
                  <a:lnTo>
                    <a:pt x="398" y="769"/>
                  </a:lnTo>
                  <a:lnTo>
                    <a:pt x="441" y="717"/>
                  </a:lnTo>
                  <a:lnTo>
                    <a:pt x="493" y="674"/>
                  </a:lnTo>
                  <a:lnTo>
                    <a:pt x="553" y="631"/>
                  </a:lnTo>
                  <a:lnTo>
                    <a:pt x="622" y="605"/>
                  </a:lnTo>
                  <a:lnTo>
                    <a:pt x="743" y="545"/>
                  </a:lnTo>
                  <a:lnTo>
                    <a:pt x="873" y="501"/>
                  </a:lnTo>
                  <a:lnTo>
                    <a:pt x="1002" y="467"/>
                  </a:lnTo>
                  <a:lnTo>
                    <a:pt x="1132" y="432"/>
                  </a:lnTo>
                  <a:lnTo>
                    <a:pt x="1261" y="415"/>
                  </a:lnTo>
                  <a:lnTo>
                    <a:pt x="1391" y="398"/>
                  </a:lnTo>
                  <a:lnTo>
                    <a:pt x="1529" y="380"/>
                  </a:lnTo>
                  <a:lnTo>
                    <a:pt x="1935" y="380"/>
                  </a:lnTo>
                  <a:lnTo>
                    <a:pt x="2212" y="389"/>
                  </a:lnTo>
                  <a:lnTo>
                    <a:pt x="2488" y="415"/>
                  </a:lnTo>
                  <a:lnTo>
                    <a:pt x="2756" y="450"/>
                  </a:lnTo>
                  <a:lnTo>
                    <a:pt x="3093" y="501"/>
                  </a:lnTo>
                  <a:lnTo>
                    <a:pt x="3257" y="527"/>
                  </a:lnTo>
                  <a:lnTo>
                    <a:pt x="3430" y="570"/>
                  </a:lnTo>
                  <a:lnTo>
                    <a:pt x="3585" y="614"/>
                  </a:lnTo>
                  <a:lnTo>
                    <a:pt x="3749" y="665"/>
                  </a:lnTo>
                  <a:lnTo>
                    <a:pt x="3905" y="735"/>
                  </a:lnTo>
                  <a:lnTo>
                    <a:pt x="4052" y="812"/>
                  </a:lnTo>
                  <a:lnTo>
                    <a:pt x="4103" y="847"/>
                  </a:lnTo>
                  <a:lnTo>
                    <a:pt x="4155" y="864"/>
                  </a:lnTo>
                  <a:lnTo>
                    <a:pt x="4207" y="873"/>
                  </a:lnTo>
                  <a:lnTo>
                    <a:pt x="4233" y="864"/>
                  </a:lnTo>
                  <a:lnTo>
                    <a:pt x="4259" y="856"/>
                  </a:lnTo>
                  <a:lnTo>
                    <a:pt x="4285" y="830"/>
                  </a:lnTo>
                  <a:lnTo>
                    <a:pt x="4302" y="804"/>
                  </a:lnTo>
                  <a:lnTo>
                    <a:pt x="4302" y="769"/>
                  </a:lnTo>
                  <a:lnTo>
                    <a:pt x="4302" y="726"/>
                  </a:lnTo>
                  <a:lnTo>
                    <a:pt x="4293" y="691"/>
                  </a:lnTo>
                  <a:lnTo>
                    <a:pt x="4276" y="648"/>
                  </a:lnTo>
                  <a:lnTo>
                    <a:pt x="4224" y="588"/>
                  </a:lnTo>
                  <a:lnTo>
                    <a:pt x="4164" y="527"/>
                  </a:lnTo>
                  <a:lnTo>
                    <a:pt x="4103" y="467"/>
                  </a:lnTo>
                  <a:lnTo>
                    <a:pt x="4043" y="424"/>
                  </a:lnTo>
                  <a:lnTo>
                    <a:pt x="3974" y="372"/>
                  </a:lnTo>
                  <a:lnTo>
                    <a:pt x="3827" y="294"/>
                  </a:lnTo>
                  <a:lnTo>
                    <a:pt x="3671" y="234"/>
                  </a:lnTo>
                  <a:lnTo>
                    <a:pt x="3516" y="173"/>
                  </a:lnTo>
                  <a:lnTo>
                    <a:pt x="3352" y="130"/>
                  </a:lnTo>
                  <a:lnTo>
                    <a:pt x="3188" y="104"/>
                  </a:lnTo>
                  <a:lnTo>
                    <a:pt x="3015" y="78"/>
                  </a:lnTo>
                  <a:lnTo>
                    <a:pt x="2764" y="44"/>
                  </a:lnTo>
                  <a:lnTo>
                    <a:pt x="2505" y="18"/>
                  </a:lnTo>
                  <a:lnTo>
                    <a:pt x="2246" y="9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8"/>
            <p:cNvSpPr/>
            <p:nvPr/>
          </p:nvSpPr>
          <p:spPr>
            <a:xfrm>
              <a:off x="-3112748" y="3321602"/>
              <a:ext cx="97375" cy="90851"/>
            </a:xfrm>
            <a:custGeom>
              <a:avLst/>
              <a:gdLst/>
              <a:ahLst/>
              <a:cxnLst/>
              <a:rect l="l" t="t" r="r" b="b"/>
              <a:pathLst>
                <a:path w="2463" h="2298" extrusionOk="0">
                  <a:moveTo>
                    <a:pt x="1210" y="570"/>
                  </a:moveTo>
                  <a:lnTo>
                    <a:pt x="1141" y="1693"/>
                  </a:lnTo>
                  <a:lnTo>
                    <a:pt x="977" y="1641"/>
                  </a:lnTo>
                  <a:lnTo>
                    <a:pt x="847" y="1581"/>
                  </a:lnTo>
                  <a:lnTo>
                    <a:pt x="735" y="1521"/>
                  </a:lnTo>
                  <a:lnTo>
                    <a:pt x="640" y="1451"/>
                  </a:lnTo>
                  <a:lnTo>
                    <a:pt x="571" y="1374"/>
                  </a:lnTo>
                  <a:lnTo>
                    <a:pt x="528" y="1296"/>
                  </a:lnTo>
                  <a:lnTo>
                    <a:pt x="493" y="1210"/>
                  </a:lnTo>
                  <a:lnTo>
                    <a:pt x="485" y="1115"/>
                  </a:lnTo>
                  <a:lnTo>
                    <a:pt x="485" y="1054"/>
                  </a:lnTo>
                  <a:lnTo>
                    <a:pt x="493" y="1002"/>
                  </a:lnTo>
                  <a:lnTo>
                    <a:pt x="511" y="950"/>
                  </a:lnTo>
                  <a:lnTo>
                    <a:pt x="528" y="899"/>
                  </a:lnTo>
                  <a:lnTo>
                    <a:pt x="562" y="847"/>
                  </a:lnTo>
                  <a:lnTo>
                    <a:pt x="597" y="804"/>
                  </a:lnTo>
                  <a:lnTo>
                    <a:pt x="631" y="769"/>
                  </a:lnTo>
                  <a:lnTo>
                    <a:pt x="675" y="734"/>
                  </a:lnTo>
                  <a:lnTo>
                    <a:pt x="727" y="700"/>
                  </a:lnTo>
                  <a:lnTo>
                    <a:pt x="787" y="665"/>
                  </a:lnTo>
                  <a:lnTo>
                    <a:pt x="908" y="622"/>
                  </a:lnTo>
                  <a:lnTo>
                    <a:pt x="1046" y="588"/>
                  </a:lnTo>
                  <a:lnTo>
                    <a:pt x="1202" y="570"/>
                  </a:lnTo>
                  <a:close/>
                  <a:moveTo>
                    <a:pt x="1469" y="0"/>
                  </a:moveTo>
                  <a:lnTo>
                    <a:pt x="1245" y="9"/>
                  </a:lnTo>
                  <a:lnTo>
                    <a:pt x="1219" y="424"/>
                  </a:lnTo>
                  <a:lnTo>
                    <a:pt x="1089" y="432"/>
                  </a:lnTo>
                  <a:lnTo>
                    <a:pt x="968" y="441"/>
                  </a:lnTo>
                  <a:lnTo>
                    <a:pt x="856" y="467"/>
                  </a:lnTo>
                  <a:lnTo>
                    <a:pt x="744" y="493"/>
                  </a:lnTo>
                  <a:lnTo>
                    <a:pt x="631" y="536"/>
                  </a:lnTo>
                  <a:lnTo>
                    <a:pt x="528" y="579"/>
                  </a:lnTo>
                  <a:lnTo>
                    <a:pt x="433" y="622"/>
                  </a:lnTo>
                  <a:lnTo>
                    <a:pt x="346" y="683"/>
                  </a:lnTo>
                  <a:lnTo>
                    <a:pt x="269" y="734"/>
                  </a:lnTo>
                  <a:lnTo>
                    <a:pt x="200" y="804"/>
                  </a:lnTo>
                  <a:lnTo>
                    <a:pt x="139" y="873"/>
                  </a:lnTo>
                  <a:lnTo>
                    <a:pt x="87" y="950"/>
                  </a:lnTo>
                  <a:lnTo>
                    <a:pt x="44" y="1028"/>
                  </a:lnTo>
                  <a:lnTo>
                    <a:pt x="18" y="1115"/>
                  </a:lnTo>
                  <a:lnTo>
                    <a:pt x="1" y="1201"/>
                  </a:lnTo>
                  <a:lnTo>
                    <a:pt x="1" y="1296"/>
                  </a:lnTo>
                  <a:lnTo>
                    <a:pt x="10" y="1374"/>
                  </a:lnTo>
                  <a:lnTo>
                    <a:pt x="27" y="1451"/>
                  </a:lnTo>
                  <a:lnTo>
                    <a:pt x="53" y="1521"/>
                  </a:lnTo>
                  <a:lnTo>
                    <a:pt x="87" y="1581"/>
                  </a:lnTo>
                  <a:lnTo>
                    <a:pt x="130" y="1641"/>
                  </a:lnTo>
                  <a:lnTo>
                    <a:pt x="182" y="1702"/>
                  </a:lnTo>
                  <a:lnTo>
                    <a:pt x="243" y="1754"/>
                  </a:lnTo>
                  <a:lnTo>
                    <a:pt x="321" y="1806"/>
                  </a:lnTo>
                  <a:lnTo>
                    <a:pt x="390" y="1849"/>
                  </a:lnTo>
                  <a:lnTo>
                    <a:pt x="476" y="1892"/>
                  </a:lnTo>
                  <a:lnTo>
                    <a:pt x="666" y="1970"/>
                  </a:lnTo>
                  <a:lnTo>
                    <a:pt x="882" y="2047"/>
                  </a:lnTo>
                  <a:lnTo>
                    <a:pt x="1115" y="2117"/>
                  </a:lnTo>
                  <a:lnTo>
                    <a:pt x="1115" y="2186"/>
                  </a:lnTo>
                  <a:lnTo>
                    <a:pt x="1331" y="2194"/>
                  </a:lnTo>
                  <a:lnTo>
                    <a:pt x="1331" y="2168"/>
                  </a:lnTo>
                  <a:lnTo>
                    <a:pt x="1426" y="2203"/>
                  </a:lnTo>
                  <a:lnTo>
                    <a:pt x="1754" y="2229"/>
                  </a:lnTo>
                  <a:lnTo>
                    <a:pt x="2031" y="2255"/>
                  </a:lnTo>
                  <a:lnTo>
                    <a:pt x="2307" y="2298"/>
                  </a:lnTo>
                  <a:lnTo>
                    <a:pt x="2255" y="2212"/>
                  </a:lnTo>
                  <a:lnTo>
                    <a:pt x="2178" y="2134"/>
                  </a:lnTo>
                  <a:lnTo>
                    <a:pt x="2091" y="2065"/>
                  </a:lnTo>
                  <a:lnTo>
                    <a:pt x="1979" y="1996"/>
                  </a:lnTo>
                  <a:lnTo>
                    <a:pt x="1849" y="1935"/>
                  </a:lnTo>
                  <a:lnTo>
                    <a:pt x="1703" y="1875"/>
                  </a:lnTo>
                  <a:lnTo>
                    <a:pt x="1538" y="1814"/>
                  </a:lnTo>
                  <a:lnTo>
                    <a:pt x="1357" y="1762"/>
                  </a:lnTo>
                  <a:lnTo>
                    <a:pt x="1435" y="579"/>
                  </a:lnTo>
                  <a:lnTo>
                    <a:pt x="1513" y="596"/>
                  </a:lnTo>
                  <a:lnTo>
                    <a:pt x="1590" y="614"/>
                  </a:lnTo>
                  <a:lnTo>
                    <a:pt x="1668" y="631"/>
                  </a:lnTo>
                  <a:lnTo>
                    <a:pt x="1729" y="657"/>
                  </a:lnTo>
                  <a:lnTo>
                    <a:pt x="1798" y="691"/>
                  </a:lnTo>
                  <a:lnTo>
                    <a:pt x="1858" y="726"/>
                  </a:lnTo>
                  <a:lnTo>
                    <a:pt x="1970" y="804"/>
                  </a:lnTo>
                  <a:lnTo>
                    <a:pt x="2065" y="890"/>
                  </a:lnTo>
                  <a:lnTo>
                    <a:pt x="2143" y="985"/>
                  </a:lnTo>
                  <a:lnTo>
                    <a:pt x="2212" y="1097"/>
                  </a:lnTo>
                  <a:lnTo>
                    <a:pt x="2273" y="1201"/>
                  </a:lnTo>
                  <a:lnTo>
                    <a:pt x="2463" y="1158"/>
                  </a:lnTo>
                  <a:lnTo>
                    <a:pt x="2359" y="804"/>
                  </a:lnTo>
                  <a:lnTo>
                    <a:pt x="2273" y="527"/>
                  </a:lnTo>
                  <a:lnTo>
                    <a:pt x="2109" y="501"/>
                  </a:lnTo>
                  <a:lnTo>
                    <a:pt x="1910" y="467"/>
                  </a:lnTo>
                  <a:lnTo>
                    <a:pt x="1685" y="432"/>
                  </a:lnTo>
                  <a:lnTo>
                    <a:pt x="1443" y="415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4A4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8"/>
            <p:cNvSpPr/>
            <p:nvPr/>
          </p:nvSpPr>
          <p:spPr>
            <a:xfrm>
              <a:off x="-3093613" y="3344137"/>
              <a:ext cx="28742" cy="44437"/>
            </a:xfrm>
            <a:custGeom>
              <a:avLst/>
              <a:gdLst/>
              <a:ahLst/>
              <a:cxnLst/>
              <a:rect l="l" t="t" r="r" b="b"/>
              <a:pathLst>
                <a:path w="727" h="1124" fill="none" extrusionOk="0">
                  <a:moveTo>
                    <a:pt x="657" y="1123"/>
                  </a:moveTo>
                  <a:lnTo>
                    <a:pt x="657" y="1123"/>
                  </a:lnTo>
                  <a:lnTo>
                    <a:pt x="493" y="1071"/>
                  </a:lnTo>
                  <a:lnTo>
                    <a:pt x="363" y="1011"/>
                  </a:lnTo>
                  <a:lnTo>
                    <a:pt x="251" y="951"/>
                  </a:lnTo>
                  <a:lnTo>
                    <a:pt x="156" y="881"/>
                  </a:lnTo>
                  <a:lnTo>
                    <a:pt x="87" y="804"/>
                  </a:lnTo>
                  <a:lnTo>
                    <a:pt x="44" y="726"/>
                  </a:lnTo>
                  <a:lnTo>
                    <a:pt x="9" y="640"/>
                  </a:lnTo>
                  <a:lnTo>
                    <a:pt x="1" y="545"/>
                  </a:lnTo>
                  <a:lnTo>
                    <a:pt x="1" y="545"/>
                  </a:lnTo>
                  <a:lnTo>
                    <a:pt x="1" y="484"/>
                  </a:lnTo>
                  <a:lnTo>
                    <a:pt x="9" y="432"/>
                  </a:lnTo>
                  <a:lnTo>
                    <a:pt x="27" y="380"/>
                  </a:lnTo>
                  <a:lnTo>
                    <a:pt x="44" y="329"/>
                  </a:lnTo>
                  <a:lnTo>
                    <a:pt x="78" y="277"/>
                  </a:lnTo>
                  <a:lnTo>
                    <a:pt x="113" y="234"/>
                  </a:lnTo>
                  <a:lnTo>
                    <a:pt x="147" y="199"/>
                  </a:lnTo>
                  <a:lnTo>
                    <a:pt x="191" y="164"/>
                  </a:lnTo>
                  <a:lnTo>
                    <a:pt x="243" y="130"/>
                  </a:lnTo>
                  <a:lnTo>
                    <a:pt x="303" y="95"/>
                  </a:lnTo>
                  <a:lnTo>
                    <a:pt x="424" y="52"/>
                  </a:lnTo>
                  <a:lnTo>
                    <a:pt x="562" y="18"/>
                  </a:lnTo>
                  <a:lnTo>
                    <a:pt x="718" y="0"/>
                  </a:lnTo>
                  <a:lnTo>
                    <a:pt x="718" y="0"/>
                  </a:lnTo>
                  <a:lnTo>
                    <a:pt x="726" y="0"/>
                  </a:lnTo>
                  <a:lnTo>
                    <a:pt x="657" y="1123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-3112748" y="3321602"/>
              <a:ext cx="97375" cy="90851"/>
            </a:xfrm>
            <a:custGeom>
              <a:avLst/>
              <a:gdLst/>
              <a:ahLst/>
              <a:cxnLst/>
              <a:rect l="l" t="t" r="r" b="b"/>
              <a:pathLst>
                <a:path w="2463" h="2298" fill="none" extrusionOk="0">
                  <a:moveTo>
                    <a:pt x="1469" y="0"/>
                  </a:moveTo>
                  <a:lnTo>
                    <a:pt x="1245" y="9"/>
                  </a:lnTo>
                  <a:lnTo>
                    <a:pt x="1219" y="424"/>
                  </a:lnTo>
                  <a:lnTo>
                    <a:pt x="1219" y="424"/>
                  </a:lnTo>
                  <a:lnTo>
                    <a:pt x="1219" y="424"/>
                  </a:lnTo>
                  <a:lnTo>
                    <a:pt x="1219" y="424"/>
                  </a:lnTo>
                  <a:lnTo>
                    <a:pt x="1089" y="432"/>
                  </a:lnTo>
                  <a:lnTo>
                    <a:pt x="968" y="441"/>
                  </a:lnTo>
                  <a:lnTo>
                    <a:pt x="856" y="467"/>
                  </a:lnTo>
                  <a:lnTo>
                    <a:pt x="744" y="493"/>
                  </a:lnTo>
                  <a:lnTo>
                    <a:pt x="631" y="536"/>
                  </a:lnTo>
                  <a:lnTo>
                    <a:pt x="528" y="579"/>
                  </a:lnTo>
                  <a:lnTo>
                    <a:pt x="433" y="622"/>
                  </a:lnTo>
                  <a:lnTo>
                    <a:pt x="346" y="683"/>
                  </a:lnTo>
                  <a:lnTo>
                    <a:pt x="269" y="734"/>
                  </a:lnTo>
                  <a:lnTo>
                    <a:pt x="200" y="804"/>
                  </a:lnTo>
                  <a:lnTo>
                    <a:pt x="139" y="873"/>
                  </a:lnTo>
                  <a:lnTo>
                    <a:pt x="87" y="950"/>
                  </a:lnTo>
                  <a:lnTo>
                    <a:pt x="44" y="1028"/>
                  </a:lnTo>
                  <a:lnTo>
                    <a:pt x="18" y="1115"/>
                  </a:lnTo>
                  <a:lnTo>
                    <a:pt x="1" y="1201"/>
                  </a:lnTo>
                  <a:lnTo>
                    <a:pt x="1" y="1296"/>
                  </a:lnTo>
                  <a:lnTo>
                    <a:pt x="1" y="1296"/>
                  </a:lnTo>
                  <a:lnTo>
                    <a:pt x="10" y="1374"/>
                  </a:lnTo>
                  <a:lnTo>
                    <a:pt x="27" y="1451"/>
                  </a:lnTo>
                  <a:lnTo>
                    <a:pt x="53" y="1521"/>
                  </a:lnTo>
                  <a:lnTo>
                    <a:pt x="87" y="1581"/>
                  </a:lnTo>
                  <a:lnTo>
                    <a:pt x="130" y="1641"/>
                  </a:lnTo>
                  <a:lnTo>
                    <a:pt x="182" y="1702"/>
                  </a:lnTo>
                  <a:lnTo>
                    <a:pt x="243" y="1754"/>
                  </a:lnTo>
                  <a:lnTo>
                    <a:pt x="321" y="1806"/>
                  </a:lnTo>
                  <a:lnTo>
                    <a:pt x="390" y="1849"/>
                  </a:lnTo>
                  <a:lnTo>
                    <a:pt x="476" y="1892"/>
                  </a:lnTo>
                  <a:lnTo>
                    <a:pt x="666" y="1970"/>
                  </a:lnTo>
                  <a:lnTo>
                    <a:pt x="882" y="2047"/>
                  </a:lnTo>
                  <a:lnTo>
                    <a:pt x="1115" y="2117"/>
                  </a:lnTo>
                  <a:lnTo>
                    <a:pt x="1115" y="2186"/>
                  </a:lnTo>
                  <a:lnTo>
                    <a:pt x="1115" y="2186"/>
                  </a:lnTo>
                  <a:lnTo>
                    <a:pt x="1331" y="2194"/>
                  </a:lnTo>
                  <a:lnTo>
                    <a:pt x="1331" y="2168"/>
                  </a:lnTo>
                  <a:lnTo>
                    <a:pt x="1331" y="2168"/>
                  </a:lnTo>
                  <a:lnTo>
                    <a:pt x="1426" y="2203"/>
                  </a:lnTo>
                  <a:lnTo>
                    <a:pt x="1426" y="2203"/>
                  </a:lnTo>
                  <a:lnTo>
                    <a:pt x="1754" y="2229"/>
                  </a:lnTo>
                  <a:lnTo>
                    <a:pt x="2031" y="2255"/>
                  </a:lnTo>
                  <a:lnTo>
                    <a:pt x="2031" y="2255"/>
                  </a:lnTo>
                  <a:lnTo>
                    <a:pt x="2307" y="2298"/>
                  </a:lnTo>
                  <a:lnTo>
                    <a:pt x="2307" y="2298"/>
                  </a:lnTo>
                  <a:lnTo>
                    <a:pt x="2255" y="2212"/>
                  </a:lnTo>
                  <a:lnTo>
                    <a:pt x="2178" y="2134"/>
                  </a:lnTo>
                  <a:lnTo>
                    <a:pt x="2091" y="2065"/>
                  </a:lnTo>
                  <a:lnTo>
                    <a:pt x="1979" y="1996"/>
                  </a:lnTo>
                  <a:lnTo>
                    <a:pt x="1849" y="1935"/>
                  </a:lnTo>
                  <a:lnTo>
                    <a:pt x="1703" y="1875"/>
                  </a:lnTo>
                  <a:lnTo>
                    <a:pt x="1538" y="1814"/>
                  </a:lnTo>
                  <a:lnTo>
                    <a:pt x="1357" y="1762"/>
                  </a:lnTo>
                  <a:lnTo>
                    <a:pt x="1435" y="579"/>
                  </a:lnTo>
                  <a:lnTo>
                    <a:pt x="1435" y="579"/>
                  </a:lnTo>
                  <a:lnTo>
                    <a:pt x="1513" y="596"/>
                  </a:lnTo>
                  <a:lnTo>
                    <a:pt x="1590" y="614"/>
                  </a:lnTo>
                  <a:lnTo>
                    <a:pt x="1668" y="631"/>
                  </a:lnTo>
                  <a:lnTo>
                    <a:pt x="1729" y="657"/>
                  </a:lnTo>
                  <a:lnTo>
                    <a:pt x="1798" y="691"/>
                  </a:lnTo>
                  <a:lnTo>
                    <a:pt x="1858" y="726"/>
                  </a:lnTo>
                  <a:lnTo>
                    <a:pt x="1970" y="804"/>
                  </a:lnTo>
                  <a:lnTo>
                    <a:pt x="2065" y="890"/>
                  </a:lnTo>
                  <a:lnTo>
                    <a:pt x="2143" y="985"/>
                  </a:lnTo>
                  <a:lnTo>
                    <a:pt x="2212" y="1097"/>
                  </a:lnTo>
                  <a:lnTo>
                    <a:pt x="2273" y="1201"/>
                  </a:lnTo>
                  <a:lnTo>
                    <a:pt x="2463" y="1158"/>
                  </a:lnTo>
                  <a:lnTo>
                    <a:pt x="2463" y="1158"/>
                  </a:lnTo>
                  <a:lnTo>
                    <a:pt x="2359" y="804"/>
                  </a:lnTo>
                  <a:lnTo>
                    <a:pt x="2273" y="527"/>
                  </a:lnTo>
                  <a:lnTo>
                    <a:pt x="2273" y="527"/>
                  </a:lnTo>
                  <a:lnTo>
                    <a:pt x="2109" y="501"/>
                  </a:lnTo>
                  <a:lnTo>
                    <a:pt x="1910" y="467"/>
                  </a:lnTo>
                  <a:lnTo>
                    <a:pt x="1685" y="432"/>
                  </a:lnTo>
                  <a:lnTo>
                    <a:pt x="1443" y="415"/>
                  </a:lnTo>
                  <a:lnTo>
                    <a:pt x="14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8"/>
            <p:cNvSpPr/>
            <p:nvPr/>
          </p:nvSpPr>
          <p:spPr>
            <a:xfrm>
              <a:off x="-4712334" y="3231106"/>
              <a:ext cx="701825" cy="677907"/>
            </a:xfrm>
            <a:custGeom>
              <a:avLst/>
              <a:gdLst/>
              <a:ahLst/>
              <a:cxnLst/>
              <a:rect l="l" t="t" r="r" b="b"/>
              <a:pathLst>
                <a:path w="17752" h="17147" extrusionOk="0">
                  <a:moveTo>
                    <a:pt x="3818" y="0"/>
                  </a:moveTo>
                  <a:lnTo>
                    <a:pt x="3741" y="9"/>
                  </a:lnTo>
                  <a:lnTo>
                    <a:pt x="3672" y="17"/>
                  </a:lnTo>
                  <a:lnTo>
                    <a:pt x="3525" y="52"/>
                  </a:lnTo>
                  <a:lnTo>
                    <a:pt x="3378" y="95"/>
                  </a:lnTo>
                  <a:lnTo>
                    <a:pt x="3231" y="156"/>
                  </a:lnTo>
                  <a:lnTo>
                    <a:pt x="3101" y="225"/>
                  </a:lnTo>
                  <a:lnTo>
                    <a:pt x="2972" y="303"/>
                  </a:lnTo>
                  <a:lnTo>
                    <a:pt x="2834" y="380"/>
                  </a:lnTo>
                  <a:lnTo>
                    <a:pt x="2695" y="467"/>
                  </a:lnTo>
                  <a:lnTo>
                    <a:pt x="2557" y="562"/>
                  </a:lnTo>
                  <a:lnTo>
                    <a:pt x="2428" y="657"/>
                  </a:lnTo>
                  <a:lnTo>
                    <a:pt x="2177" y="855"/>
                  </a:lnTo>
                  <a:lnTo>
                    <a:pt x="1935" y="1071"/>
                  </a:lnTo>
                  <a:lnTo>
                    <a:pt x="1668" y="1305"/>
                  </a:lnTo>
                  <a:lnTo>
                    <a:pt x="1417" y="1546"/>
                  </a:lnTo>
                  <a:lnTo>
                    <a:pt x="1210" y="1754"/>
                  </a:lnTo>
                  <a:lnTo>
                    <a:pt x="1020" y="1961"/>
                  </a:lnTo>
                  <a:lnTo>
                    <a:pt x="821" y="2177"/>
                  </a:lnTo>
                  <a:lnTo>
                    <a:pt x="640" y="2393"/>
                  </a:lnTo>
                  <a:lnTo>
                    <a:pt x="458" y="2635"/>
                  </a:lnTo>
                  <a:lnTo>
                    <a:pt x="363" y="2756"/>
                  </a:lnTo>
                  <a:lnTo>
                    <a:pt x="277" y="2885"/>
                  </a:lnTo>
                  <a:lnTo>
                    <a:pt x="199" y="3015"/>
                  </a:lnTo>
                  <a:lnTo>
                    <a:pt x="130" y="3144"/>
                  </a:lnTo>
                  <a:lnTo>
                    <a:pt x="70" y="3283"/>
                  </a:lnTo>
                  <a:lnTo>
                    <a:pt x="26" y="3429"/>
                  </a:lnTo>
                  <a:lnTo>
                    <a:pt x="9" y="3524"/>
                  </a:lnTo>
                  <a:lnTo>
                    <a:pt x="0" y="3620"/>
                  </a:lnTo>
                  <a:lnTo>
                    <a:pt x="9" y="3663"/>
                  </a:lnTo>
                  <a:lnTo>
                    <a:pt x="18" y="3706"/>
                  </a:lnTo>
                  <a:lnTo>
                    <a:pt x="35" y="3749"/>
                  </a:lnTo>
                  <a:lnTo>
                    <a:pt x="52" y="3792"/>
                  </a:lnTo>
                  <a:lnTo>
                    <a:pt x="251" y="3827"/>
                  </a:lnTo>
                  <a:lnTo>
                    <a:pt x="441" y="3844"/>
                  </a:lnTo>
                  <a:lnTo>
                    <a:pt x="605" y="3861"/>
                  </a:lnTo>
                  <a:lnTo>
                    <a:pt x="778" y="3879"/>
                  </a:lnTo>
                  <a:lnTo>
                    <a:pt x="951" y="3905"/>
                  </a:lnTo>
                  <a:lnTo>
                    <a:pt x="1115" y="3939"/>
                  </a:lnTo>
                  <a:lnTo>
                    <a:pt x="1279" y="3982"/>
                  </a:lnTo>
                  <a:lnTo>
                    <a:pt x="1443" y="4034"/>
                  </a:lnTo>
                  <a:lnTo>
                    <a:pt x="1607" y="4095"/>
                  </a:lnTo>
                  <a:lnTo>
                    <a:pt x="1754" y="4172"/>
                  </a:lnTo>
                  <a:lnTo>
                    <a:pt x="1884" y="4241"/>
                  </a:lnTo>
                  <a:lnTo>
                    <a:pt x="1996" y="4319"/>
                  </a:lnTo>
                  <a:lnTo>
                    <a:pt x="2108" y="4406"/>
                  </a:lnTo>
                  <a:lnTo>
                    <a:pt x="2220" y="4501"/>
                  </a:lnTo>
                  <a:lnTo>
                    <a:pt x="2324" y="4596"/>
                  </a:lnTo>
                  <a:lnTo>
                    <a:pt x="2419" y="4699"/>
                  </a:lnTo>
                  <a:lnTo>
                    <a:pt x="2505" y="4812"/>
                  </a:lnTo>
                  <a:lnTo>
                    <a:pt x="2592" y="4924"/>
                  </a:lnTo>
                  <a:lnTo>
                    <a:pt x="2678" y="5045"/>
                  </a:lnTo>
                  <a:lnTo>
                    <a:pt x="2747" y="5166"/>
                  </a:lnTo>
                  <a:lnTo>
                    <a:pt x="2816" y="5287"/>
                  </a:lnTo>
                  <a:lnTo>
                    <a:pt x="2886" y="5416"/>
                  </a:lnTo>
                  <a:lnTo>
                    <a:pt x="2946" y="5546"/>
                  </a:lnTo>
                  <a:lnTo>
                    <a:pt x="2998" y="5684"/>
                  </a:lnTo>
                  <a:lnTo>
                    <a:pt x="3050" y="5814"/>
                  </a:lnTo>
                  <a:lnTo>
                    <a:pt x="3093" y="5952"/>
                  </a:lnTo>
                  <a:lnTo>
                    <a:pt x="3171" y="6228"/>
                  </a:lnTo>
                  <a:lnTo>
                    <a:pt x="3231" y="6505"/>
                  </a:lnTo>
                  <a:lnTo>
                    <a:pt x="3274" y="6790"/>
                  </a:lnTo>
                  <a:lnTo>
                    <a:pt x="3317" y="7075"/>
                  </a:lnTo>
                  <a:lnTo>
                    <a:pt x="3343" y="7360"/>
                  </a:lnTo>
                  <a:lnTo>
                    <a:pt x="3369" y="7645"/>
                  </a:lnTo>
                  <a:lnTo>
                    <a:pt x="3421" y="8215"/>
                  </a:lnTo>
                  <a:lnTo>
                    <a:pt x="3464" y="8647"/>
                  </a:lnTo>
                  <a:lnTo>
                    <a:pt x="3516" y="9087"/>
                  </a:lnTo>
                  <a:lnTo>
                    <a:pt x="3577" y="9519"/>
                  </a:lnTo>
                  <a:lnTo>
                    <a:pt x="3646" y="9951"/>
                  </a:lnTo>
                  <a:lnTo>
                    <a:pt x="3732" y="10392"/>
                  </a:lnTo>
                  <a:lnTo>
                    <a:pt x="3827" y="10815"/>
                  </a:lnTo>
                  <a:lnTo>
                    <a:pt x="3931" y="11247"/>
                  </a:lnTo>
                  <a:lnTo>
                    <a:pt x="4052" y="11662"/>
                  </a:lnTo>
                  <a:lnTo>
                    <a:pt x="4190" y="12076"/>
                  </a:lnTo>
                  <a:lnTo>
                    <a:pt x="4345" y="12482"/>
                  </a:lnTo>
                  <a:lnTo>
                    <a:pt x="4518" y="12879"/>
                  </a:lnTo>
                  <a:lnTo>
                    <a:pt x="4613" y="13078"/>
                  </a:lnTo>
                  <a:lnTo>
                    <a:pt x="4708" y="13268"/>
                  </a:lnTo>
                  <a:lnTo>
                    <a:pt x="4803" y="13458"/>
                  </a:lnTo>
                  <a:lnTo>
                    <a:pt x="4915" y="13648"/>
                  </a:lnTo>
                  <a:lnTo>
                    <a:pt x="5019" y="13838"/>
                  </a:lnTo>
                  <a:lnTo>
                    <a:pt x="5140" y="14020"/>
                  </a:lnTo>
                  <a:lnTo>
                    <a:pt x="5261" y="14201"/>
                  </a:lnTo>
                  <a:lnTo>
                    <a:pt x="5391" y="14374"/>
                  </a:lnTo>
                  <a:lnTo>
                    <a:pt x="5520" y="14547"/>
                  </a:lnTo>
                  <a:lnTo>
                    <a:pt x="5658" y="14719"/>
                  </a:lnTo>
                  <a:lnTo>
                    <a:pt x="5814" y="14892"/>
                  </a:lnTo>
                  <a:lnTo>
                    <a:pt x="5969" y="15065"/>
                  </a:lnTo>
                  <a:lnTo>
                    <a:pt x="6142" y="15238"/>
                  </a:lnTo>
                  <a:lnTo>
                    <a:pt x="6315" y="15393"/>
                  </a:lnTo>
                  <a:lnTo>
                    <a:pt x="6496" y="15549"/>
                  </a:lnTo>
                  <a:lnTo>
                    <a:pt x="6678" y="15695"/>
                  </a:lnTo>
                  <a:lnTo>
                    <a:pt x="6868" y="15842"/>
                  </a:lnTo>
                  <a:lnTo>
                    <a:pt x="7058" y="15972"/>
                  </a:lnTo>
                  <a:lnTo>
                    <a:pt x="7256" y="16101"/>
                  </a:lnTo>
                  <a:lnTo>
                    <a:pt x="7464" y="16222"/>
                  </a:lnTo>
                  <a:lnTo>
                    <a:pt x="7671" y="16343"/>
                  </a:lnTo>
                  <a:lnTo>
                    <a:pt x="7878" y="16447"/>
                  </a:lnTo>
                  <a:lnTo>
                    <a:pt x="8094" y="16551"/>
                  </a:lnTo>
                  <a:lnTo>
                    <a:pt x="8310" y="16646"/>
                  </a:lnTo>
                  <a:lnTo>
                    <a:pt x="8535" y="16732"/>
                  </a:lnTo>
                  <a:lnTo>
                    <a:pt x="8759" y="16810"/>
                  </a:lnTo>
                  <a:lnTo>
                    <a:pt x="8984" y="16879"/>
                  </a:lnTo>
                  <a:lnTo>
                    <a:pt x="9209" y="16939"/>
                  </a:lnTo>
                  <a:lnTo>
                    <a:pt x="9442" y="16991"/>
                  </a:lnTo>
                  <a:lnTo>
                    <a:pt x="9666" y="17043"/>
                  </a:lnTo>
                  <a:lnTo>
                    <a:pt x="9900" y="17078"/>
                  </a:lnTo>
                  <a:lnTo>
                    <a:pt x="10133" y="17112"/>
                  </a:lnTo>
                  <a:lnTo>
                    <a:pt x="10366" y="17129"/>
                  </a:lnTo>
                  <a:lnTo>
                    <a:pt x="10599" y="17147"/>
                  </a:lnTo>
                  <a:lnTo>
                    <a:pt x="10832" y="17147"/>
                  </a:lnTo>
                  <a:lnTo>
                    <a:pt x="11074" y="17138"/>
                  </a:lnTo>
                  <a:lnTo>
                    <a:pt x="11308" y="17129"/>
                  </a:lnTo>
                  <a:lnTo>
                    <a:pt x="11541" y="17103"/>
                  </a:lnTo>
                  <a:lnTo>
                    <a:pt x="11765" y="17069"/>
                  </a:lnTo>
                  <a:lnTo>
                    <a:pt x="11999" y="17026"/>
                  </a:lnTo>
                  <a:lnTo>
                    <a:pt x="12232" y="16974"/>
                  </a:lnTo>
                  <a:lnTo>
                    <a:pt x="12456" y="16913"/>
                  </a:lnTo>
                  <a:lnTo>
                    <a:pt x="12716" y="16827"/>
                  </a:lnTo>
                  <a:lnTo>
                    <a:pt x="12975" y="16732"/>
                  </a:lnTo>
                  <a:lnTo>
                    <a:pt x="13217" y="16620"/>
                  </a:lnTo>
                  <a:lnTo>
                    <a:pt x="13467" y="16499"/>
                  </a:lnTo>
                  <a:lnTo>
                    <a:pt x="13744" y="16361"/>
                  </a:lnTo>
                  <a:lnTo>
                    <a:pt x="14029" y="16205"/>
                  </a:lnTo>
                  <a:lnTo>
                    <a:pt x="14305" y="16032"/>
                  </a:lnTo>
                  <a:lnTo>
                    <a:pt x="14581" y="15851"/>
                  </a:lnTo>
                  <a:lnTo>
                    <a:pt x="14849" y="15652"/>
                  </a:lnTo>
                  <a:lnTo>
                    <a:pt x="15108" y="15436"/>
                  </a:lnTo>
                  <a:lnTo>
                    <a:pt x="15367" y="15212"/>
                  </a:lnTo>
                  <a:lnTo>
                    <a:pt x="15618" y="14961"/>
                  </a:lnTo>
                  <a:lnTo>
                    <a:pt x="15825" y="14754"/>
                  </a:lnTo>
                  <a:lnTo>
                    <a:pt x="16015" y="14529"/>
                  </a:lnTo>
                  <a:lnTo>
                    <a:pt x="16197" y="14305"/>
                  </a:lnTo>
                  <a:lnTo>
                    <a:pt x="16369" y="14080"/>
                  </a:lnTo>
                  <a:lnTo>
                    <a:pt x="16534" y="13847"/>
                  </a:lnTo>
                  <a:lnTo>
                    <a:pt x="16680" y="13614"/>
                  </a:lnTo>
                  <a:lnTo>
                    <a:pt x="16827" y="13372"/>
                  </a:lnTo>
                  <a:lnTo>
                    <a:pt x="16957" y="13139"/>
                  </a:lnTo>
                  <a:lnTo>
                    <a:pt x="17052" y="12983"/>
                  </a:lnTo>
                  <a:lnTo>
                    <a:pt x="17138" y="12819"/>
                  </a:lnTo>
                  <a:lnTo>
                    <a:pt x="17216" y="12655"/>
                  </a:lnTo>
                  <a:lnTo>
                    <a:pt x="17294" y="12491"/>
                  </a:lnTo>
                  <a:lnTo>
                    <a:pt x="17371" y="12318"/>
                  </a:lnTo>
                  <a:lnTo>
                    <a:pt x="17432" y="12145"/>
                  </a:lnTo>
                  <a:lnTo>
                    <a:pt x="17492" y="11972"/>
                  </a:lnTo>
                  <a:lnTo>
                    <a:pt x="17544" y="11800"/>
                  </a:lnTo>
                  <a:lnTo>
                    <a:pt x="17605" y="11566"/>
                  </a:lnTo>
                  <a:lnTo>
                    <a:pt x="17648" y="11333"/>
                  </a:lnTo>
                  <a:lnTo>
                    <a:pt x="17691" y="11109"/>
                  </a:lnTo>
                  <a:lnTo>
                    <a:pt x="17717" y="10875"/>
                  </a:lnTo>
                  <a:lnTo>
                    <a:pt x="17743" y="10642"/>
                  </a:lnTo>
                  <a:lnTo>
                    <a:pt x="17752" y="10409"/>
                  </a:lnTo>
                  <a:lnTo>
                    <a:pt x="17752" y="10167"/>
                  </a:lnTo>
                  <a:lnTo>
                    <a:pt x="17743" y="9934"/>
                  </a:lnTo>
                  <a:lnTo>
                    <a:pt x="17734" y="9701"/>
                  </a:lnTo>
                  <a:lnTo>
                    <a:pt x="17708" y="9467"/>
                  </a:lnTo>
                  <a:lnTo>
                    <a:pt x="17674" y="9234"/>
                  </a:lnTo>
                  <a:lnTo>
                    <a:pt x="17631" y="9001"/>
                  </a:lnTo>
                  <a:lnTo>
                    <a:pt x="17579" y="8776"/>
                  </a:lnTo>
                  <a:lnTo>
                    <a:pt x="17527" y="8543"/>
                  </a:lnTo>
                  <a:lnTo>
                    <a:pt x="17458" y="8319"/>
                  </a:lnTo>
                  <a:lnTo>
                    <a:pt x="17380" y="8094"/>
                  </a:lnTo>
                  <a:lnTo>
                    <a:pt x="17302" y="7878"/>
                  </a:lnTo>
                  <a:lnTo>
                    <a:pt x="17216" y="7653"/>
                  </a:lnTo>
                  <a:lnTo>
                    <a:pt x="17112" y="7438"/>
                  </a:lnTo>
                  <a:lnTo>
                    <a:pt x="17009" y="7222"/>
                  </a:lnTo>
                  <a:lnTo>
                    <a:pt x="16905" y="7014"/>
                  </a:lnTo>
                  <a:lnTo>
                    <a:pt x="16784" y="6807"/>
                  </a:lnTo>
                  <a:lnTo>
                    <a:pt x="16655" y="6608"/>
                  </a:lnTo>
                  <a:lnTo>
                    <a:pt x="16525" y="6410"/>
                  </a:lnTo>
                  <a:lnTo>
                    <a:pt x="16387" y="6220"/>
                  </a:lnTo>
                  <a:lnTo>
                    <a:pt x="16240" y="6030"/>
                  </a:lnTo>
                  <a:lnTo>
                    <a:pt x="16093" y="5848"/>
                  </a:lnTo>
                  <a:lnTo>
                    <a:pt x="15938" y="5675"/>
                  </a:lnTo>
                  <a:lnTo>
                    <a:pt x="15773" y="5503"/>
                  </a:lnTo>
                  <a:lnTo>
                    <a:pt x="15601" y="5338"/>
                  </a:lnTo>
                  <a:lnTo>
                    <a:pt x="15428" y="5183"/>
                  </a:lnTo>
                  <a:lnTo>
                    <a:pt x="15247" y="5028"/>
                  </a:lnTo>
                  <a:lnTo>
                    <a:pt x="15074" y="4889"/>
                  </a:lnTo>
                  <a:lnTo>
                    <a:pt x="14901" y="4760"/>
                  </a:lnTo>
                  <a:lnTo>
                    <a:pt x="14720" y="4639"/>
                  </a:lnTo>
                  <a:lnTo>
                    <a:pt x="14538" y="4518"/>
                  </a:lnTo>
                  <a:lnTo>
                    <a:pt x="14357" y="4406"/>
                  </a:lnTo>
                  <a:lnTo>
                    <a:pt x="14167" y="4302"/>
                  </a:lnTo>
                  <a:lnTo>
                    <a:pt x="13977" y="4198"/>
                  </a:lnTo>
                  <a:lnTo>
                    <a:pt x="13787" y="4095"/>
                  </a:lnTo>
                  <a:lnTo>
                    <a:pt x="13597" y="4008"/>
                  </a:lnTo>
                  <a:lnTo>
                    <a:pt x="13398" y="3913"/>
                  </a:lnTo>
                  <a:lnTo>
                    <a:pt x="12992" y="3749"/>
                  </a:lnTo>
                  <a:lnTo>
                    <a:pt x="12586" y="3602"/>
                  </a:lnTo>
                  <a:lnTo>
                    <a:pt x="12171" y="3473"/>
                  </a:lnTo>
                  <a:lnTo>
                    <a:pt x="11748" y="3352"/>
                  </a:lnTo>
                  <a:lnTo>
                    <a:pt x="11325" y="3257"/>
                  </a:lnTo>
                  <a:lnTo>
                    <a:pt x="10893" y="3162"/>
                  </a:lnTo>
                  <a:lnTo>
                    <a:pt x="10452" y="3084"/>
                  </a:lnTo>
                  <a:lnTo>
                    <a:pt x="10021" y="3023"/>
                  </a:lnTo>
                  <a:lnTo>
                    <a:pt x="9580" y="2972"/>
                  </a:lnTo>
                  <a:lnTo>
                    <a:pt x="9148" y="2920"/>
                  </a:lnTo>
                  <a:lnTo>
                    <a:pt x="8708" y="2885"/>
                  </a:lnTo>
                  <a:lnTo>
                    <a:pt x="8137" y="2851"/>
                  </a:lnTo>
                  <a:lnTo>
                    <a:pt x="7852" y="2825"/>
                  </a:lnTo>
                  <a:lnTo>
                    <a:pt x="7567" y="2799"/>
                  </a:lnTo>
                  <a:lnTo>
                    <a:pt x="7282" y="2764"/>
                  </a:lnTo>
                  <a:lnTo>
                    <a:pt x="7006" y="2721"/>
                  </a:lnTo>
                  <a:lnTo>
                    <a:pt x="6721" y="2661"/>
                  </a:lnTo>
                  <a:lnTo>
                    <a:pt x="6444" y="2592"/>
                  </a:lnTo>
                  <a:lnTo>
                    <a:pt x="6315" y="2548"/>
                  </a:lnTo>
                  <a:lnTo>
                    <a:pt x="6177" y="2505"/>
                  </a:lnTo>
                  <a:lnTo>
                    <a:pt x="6038" y="2453"/>
                  </a:lnTo>
                  <a:lnTo>
                    <a:pt x="5909" y="2393"/>
                  </a:lnTo>
                  <a:lnTo>
                    <a:pt x="5779" y="2332"/>
                  </a:lnTo>
                  <a:lnTo>
                    <a:pt x="5650" y="2263"/>
                  </a:lnTo>
                  <a:lnTo>
                    <a:pt x="5529" y="2186"/>
                  </a:lnTo>
                  <a:lnTo>
                    <a:pt x="5408" y="2108"/>
                  </a:lnTo>
                  <a:lnTo>
                    <a:pt x="5296" y="2021"/>
                  </a:lnTo>
                  <a:lnTo>
                    <a:pt x="5183" y="1935"/>
                  </a:lnTo>
                  <a:lnTo>
                    <a:pt x="5080" y="1840"/>
                  </a:lnTo>
                  <a:lnTo>
                    <a:pt x="4976" y="1736"/>
                  </a:lnTo>
                  <a:lnTo>
                    <a:pt x="4890" y="1633"/>
                  </a:lnTo>
                  <a:lnTo>
                    <a:pt x="4795" y="1520"/>
                  </a:lnTo>
                  <a:lnTo>
                    <a:pt x="4717" y="1408"/>
                  </a:lnTo>
                  <a:lnTo>
                    <a:pt x="4648" y="1287"/>
                  </a:lnTo>
                  <a:lnTo>
                    <a:pt x="4579" y="1158"/>
                  </a:lnTo>
                  <a:lnTo>
                    <a:pt x="4527" y="1028"/>
                  </a:lnTo>
                  <a:lnTo>
                    <a:pt x="4475" y="899"/>
                  </a:lnTo>
                  <a:lnTo>
                    <a:pt x="4440" y="760"/>
                  </a:lnTo>
                  <a:lnTo>
                    <a:pt x="4406" y="631"/>
                  </a:lnTo>
                  <a:lnTo>
                    <a:pt x="4371" y="493"/>
                  </a:lnTo>
                  <a:lnTo>
                    <a:pt x="4328" y="207"/>
                  </a:lnTo>
                  <a:lnTo>
                    <a:pt x="4276" y="164"/>
                  </a:lnTo>
                  <a:lnTo>
                    <a:pt x="4224" y="130"/>
                  </a:lnTo>
                  <a:lnTo>
                    <a:pt x="4173" y="95"/>
                  </a:lnTo>
                  <a:lnTo>
                    <a:pt x="4112" y="69"/>
                  </a:lnTo>
                  <a:lnTo>
                    <a:pt x="4034" y="35"/>
                  </a:lnTo>
                  <a:lnTo>
                    <a:pt x="3965" y="17"/>
                  </a:lnTo>
                  <a:lnTo>
                    <a:pt x="3888" y="9"/>
                  </a:lnTo>
                  <a:lnTo>
                    <a:pt x="381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-4712334" y="3231106"/>
              <a:ext cx="701825" cy="677907"/>
            </a:xfrm>
            <a:custGeom>
              <a:avLst/>
              <a:gdLst/>
              <a:ahLst/>
              <a:cxnLst/>
              <a:rect l="l" t="t" r="r" b="b"/>
              <a:pathLst>
                <a:path w="17752" h="17147" fill="none" extrusionOk="0">
                  <a:moveTo>
                    <a:pt x="15247" y="5028"/>
                  </a:moveTo>
                  <a:lnTo>
                    <a:pt x="15247" y="5028"/>
                  </a:lnTo>
                  <a:lnTo>
                    <a:pt x="15074" y="4889"/>
                  </a:lnTo>
                  <a:lnTo>
                    <a:pt x="14901" y="4760"/>
                  </a:lnTo>
                  <a:lnTo>
                    <a:pt x="14720" y="4639"/>
                  </a:lnTo>
                  <a:lnTo>
                    <a:pt x="14538" y="4518"/>
                  </a:lnTo>
                  <a:lnTo>
                    <a:pt x="14357" y="4406"/>
                  </a:lnTo>
                  <a:lnTo>
                    <a:pt x="14167" y="4302"/>
                  </a:lnTo>
                  <a:lnTo>
                    <a:pt x="13977" y="4198"/>
                  </a:lnTo>
                  <a:lnTo>
                    <a:pt x="13787" y="4095"/>
                  </a:lnTo>
                  <a:lnTo>
                    <a:pt x="13597" y="4008"/>
                  </a:lnTo>
                  <a:lnTo>
                    <a:pt x="13398" y="3913"/>
                  </a:lnTo>
                  <a:lnTo>
                    <a:pt x="12992" y="3749"/>
                  </a:lnTo>
                  <a:lnTo>
                    <a:pt x="12586" y="3602"/>
                  </a:lnTo>
                  <a:lnTo>
                    <a:pt x="12171" y="3473"/>
                  </a:lnTo>
                  <a:lnTo>
                    <a:pt x="11748" y="3352"/>
                  </a:lnTo>
                  <a:lnTo>
                    <a:pt x="11325" y="3257"/>
                  </a:lnTo>
                  <a:lnTo>
                    <a:pt x="10893" y="3162"/>
                  </a:lnTo>
                  <a:lnTo>
                    <a:pt x="10452" y="3084"/>
                  </a:lnTo>
                  <a:lnTo>
                    <a:pt x="10021" y="3023"/>
                  </a:lnTo>
                  <a:lnTo>
                    <a:pt x="9580" y="2972"/>
                  </a:lnTo>
                  <a:lnTo>
                    <a:pt x="9148" y="2920"/>
                  </a:lnTo>
                  <a:lnTo>
                    <a:pt x="8708" y="2885"/>
                  </a:lnTo>
                  <a:lnTo>
                    <a:pt x="8708" y="2885"/>
                  </a:lnTo>
                  <a:lnTo>
                    <a:pt x="8137" y="2851"/>
                  </a:lnTo>
                  <a:lnTo>
                    <a:pt x="7852" y="2825"/>
                  </a:lnTo>
                  <a:lnTo>
                    <a:pt x="7567" y="2799"/>
                  </a:lnTo>
                  <a:lnTo>
                    <a:pt x="7282" y="2764"/>
                  </a:lnTo>
                  <a:lnTo>
                    <a:pt x="7006" y="2721"/>
                  </a:lnTo>
                  <a:lnTo>
                    <a:pt x="6721" y="2661"/>
                  </a:lnTo>
                  <a:lnTo>
                    <a:pt x="6444" y="2592"/>
                  </a:lnTo>
                  <a:lnTo>
                    <a:pt x="6444" y="2592"/>
                  </a:lnTo>
                  <a:lnTo>
                    <a:pt x="6315" y="2548"/>
                  </a:lnTo>
                  <a:lnTo>
                    <a:pt x="6177" y="2505"/>
                  </a:lnTo>
                  <a:lnTo>
                    <a:pt x="6038" y="2453"/>
                  </a:lnTo>
                  <a:lnTo>
                    <a:pt x="5909" y="2393"/>
                  </a:lnTo>
                  <a:lnTo>
                    <a:pt x="5779" y="2332"/>
                  </a:lnTo>
                  <a:lnTo>
                    <a:pt x="5650" y="2263"/>
                  </a:lnTo>
                  <a:lnTo>
                    <a:pt x="5529" y="2186"/>
                  </a:lnTo>
                  <a:lnTo>
                    <a:pt x="5408" y="2108"/>
                  </a:lnTo>
                  <a:lnTo>
                    <a:pt x="5296" y="2021"/>
                  </a:lnTo>
                  <a:lnTo>
                    <a:pt x="5183" y="1935"/>
                  </a:lnTo>
                  <a:lnTo>
                    <a:pt x="5080" y="1840"/>
                  </a:lnTo>
                  <a:lnTo>
                    <a:pt x="4976" y="1736"/>
                  </a:lnTo>
                  <a:lnTo>
                    <a:pt x="4890" y="1633"/>
                  </a:lnTo>
                  <a:lnTo>
                    <a:pt x="4795" y="1520"/>
                  </a:lnTo>
                  <a:lnTo>
                    <a:pt x="4717" y="1408"/>
                  </a:lnTo>
                  <a:lnTo>
                    <a:pt x="4648" y="1287"/>
                  </a:lnTo>
                  <a:lnTo>
                    <a:pt x="4648" y="1287"/>
                  </a:lnTo>
                  <a:lnTo>
                    <a:pt x="4579" y="1158"/>
                  </a:lnTo>
                  <a:lnTo>
                    <a:pt x="4527" y="1028"/>
                  </a:lnTo>
                  <a:lnTo>
                    <a:pt x="4475" y="899"/>
                  </a:lnTo>
                  <a:lnTo>
                    <a:pt x="4440" y="760"/>
                  </a:lnTo>
                  <a:lnTo>
                    <a:pt x="4406" y="631"/>
                  </a:lnTo>
                  <a:lnTo>
                    <a:pt x="4371" y="493"/>
                  </a:lnTo>
                  <a:lnTo>
                    <a:pt x="4328" y="207"/>
                  </a:lnTo>
                  <a:lnTo>
                    <a:pt x="4328" y="207"/>
                  </a:lnTo>
                  <a:lnTo>
                    <a:pt x="4276" y="164"/>
                  </a:lnTo>
                  <a:lnTo>
                    <a:pt x="4224" y="130"/>
                  </a:lnTo>
                  <a:lnTo>
                    <a:pt x="4173" y="95"/>
                  </a:lnTo>
                  <a:lnTo>
                    <a:pt x="4112" y="69"/>
                  </a:lnTo>
                  <a:lnTo>
                    <a:pt x="4112" y="69"/>
                  </a:lnTo>
                  <a:lnTo>
                    <a:pt x="4034" y="35"/>
                  </a:lnTo>
                  <a:lnTo>
                    <a:pt x="3965" y="17"/>
                  </a:lnTo>
                  <a:lnTo>
                    <a:pt x="3888" y="9"/>
                  </a:lnTo>
                  <a:lnTo>
                    <a:pt x="3818" y="0"/>
                  </a:lnTo>
                  <a:lnTo>
                    <a:pt x="3741" y="9"/>
                  </a:lnTo>
                  <a:lnTo>
                    <a:pt x="3672" y="17"/>
                  </a:lnTo>
                  <a:lnTo>
                    <a:pt x="3525" y="52"/>
                  </a:lnTo>
                  <a:lnTo>
                    <a:pt x="3378" y="95"/>
                  </a:lnTo>
                  <a:lnTo>
                    <a:pt x="3231" y="156"/>
                  </a:lnTo>
                  <a:lnTo>
                    <a:pt x="3101" y="225"/>
                  </a:lnTo>
                  <a:lnTo>
                    <a:pt x="2972" y="303"/>
                  </a:lnTo>
                  <a:lnTo>
                    <a:pt x="2972" y="303"/>
                  </a:lnTo>
                  <a:lnTo>
                    <a:pt x="2834" y="380"/>
                  </a:lnTo>
                  <a:lnTo>
                    <a:pt x="2695" y="467"/>
                  </a:lnTo>
                  <a:lnTo>
                    <a:pt x="2557" y="562"/>
                  </a:lnTo>
                  <a:lnTo>
                    <a:pt x="2428" y="657"/>
                  </a:lnTo>
                  <a:lnTo>
                    <a:pt x="2177" y="855"/>
                  </a:lnTo>
                  <a:lnTo>
                    <a:pt x="1935" y="1071"/>
                  </a:lnTo>
                  <a:lnTo>
                    <a:pt x="1935" y="1071"/>
                  </a:lnTo>
                  <a:lnTo>
                    <a:pt x="1668" y="1305"/>
                  </a:lnTo>
                  <a:lnTo>
                    <a:pt x="1417" y="1546"/>
                  </a:lnTo>
                  <a:lnTo>
                    <a:pt x="1417" y="1546"/>
                  </a:lnTo>
                  <a:lnTo>
                    <a:pt x="1210" y="1754"/>
                  </a:lnTo>
                  <a:lnTo>
                    <a:pt x="1020" y="1961"/>
                  </a:lnTo>
                  <a:lnTo>
                    <a:pt x="821" y="2177"/>
                  </a:lnTo>
                  <a:lnTo>
                    <a:pt x="640" y="2393"/>
                  </a:lnTo>
                  <a:lnTo>
                    <a:pt x="640" y="2393"/>
                  </a:lnTo>
                  <a:lnTo>
                    <a:pt x="458" y="2635"/>
                  </a:lnTo>
                  <a:lnTo>
                    <a:pt x="363" y="2756"/>
                  </a:lnTo>
                  <a:lnTo>
                    <a:pt x="277" y="2885"/>
                  </a:lnTo>
                  <a:lnTo>
                    <a:pt x="199" y="3015"/>
                  </a:lnTo>
                  <a:lnTo>
                    <a:pt x="130" y="3144"/>
                  </a:lnTo>
                  <a:lnTo>
                    <a:pt x="70" y="3283"/>
                  </a:lnTo>
                  <a:lnTo>
                    <a:pt x="26" y="3429"/>
                  </a:lnTo>
                  <a:lnTo>
                    <a:pt x="26" y="3429"/>
                  </a:lnTo>
                  <a:lnTo>
                    <a:pt x="9" y="3524"/>
                  </a:lnTo>
                  <a:lnTo>
                    <a:pt x="0" y="3620"/>
                  </a:lnTo>
                  <a:lnTo>
                    <a:pt x="9" y="3663"/>
                  </a:lnTo>
                  <a:lnTo>
                    <a:pt x="18" y="3706"/>
                  </a:lnTo>
                  <a:lnTo>
                    <a:pt x="35" y="3749"/>
                  </a:lnTo>
                  <a:lnTo>
                    <a:pt x="52" y="3792"/>
                  </a:lnTo>
                  <a:lnTo>
                    <a:pt x="52" y="3792"/>
                  </a:lnTo>
                  <a:lnTo>
                    <a:pt x="251" y="3827"/>
                  </a:lnTo>
                  <a:lnTo>
                    <a:pt x="441" y="3844"/>
                  </a:lnTo>
                  <a:lnTo>
                    <a:pt x="441" y="3844"/>
                  </a:lnTo>
                  <a:lnTo>
                    <a:pt x="605" y="3861"/>
                  </a:lnTo>
                  <a:lnTo>
                    <a:pt x="778" y="3879"/>
                  </a:lnTo>
                  <a:lnTo>
                    <a:pt x="951" y="3905"/>
                  </a:lnTo>
                  <a:lnTo>
                    <a:pt x="1115" y="3939"/>
                  </a:lnTo>
                  <a:lnTo>
                    <a:pt x="1279" y="3982"/>
                  </a:lnTo>
                  <a:lnTo>
                    <a:pt x="1443" y="4034"/>
                  </a:lnTo>
                  <a:lnTo>
                    <a:pt x="1607" y="4095"/>
                  </a:lnTo>
                  <a:lnTo>
                    <a:pt x="1754" y="4172"/>
                  </a:lnTo>
                  <a:lnTo>
                    <a:pt x="1754" y="4172"/>
                  </a:lnTo>
                  <a:lnTo>
                    <a:pt x="1884" y="4241"/>
                  </a:lnTo>
                  <a:lnTo>
                    <a:pt x="1996" y="4319"/>
                  </a:lnTo>
                  <a:lnTo>
                    <a:pt x="2108" y="4406"/>
                  </a:lnTo>
                  <a:lnTo>
                    <a:pt x="2220" y="4501"/>
                  </a:lnTo>
                  <a:lnTo>
                    <a:pt x="2324" y="4596"/>
                  </a:lnTo>
                  <a:lnTo>
                    <a:pt x="2419" y="4699"/>
                  </a:lnTo>
                  <a:lnTo>
                    <a:pt x="2505" y="4812"/>
                  </a:lnTo>
                  <a:lnTo>
                    <a:pt x="2592" y="4924"/>
                  </a:lnTo>
                  <a:lnTo>
                    <a:pt x="2678" y="5045"/>
                  </a:lnTo>
                  <a:lnTo>
                    <a:pt x="2747" y="5166"/>
                  </a:lnTo>
                  <a:lnTo>
                    <a:pt x="2816" y="5287"/>
                  </a:lnTo>
                  <a:lnTo>
                    <a:pt x="2886" y="5416"/>
                  </a:lnTo>
                  <a:lnTo>
                    <a:pt x="2946" y="5546"/>
                  </a:lnTo>
                  <a:lnTo>
                    <a:pt x="2998" y="5684"/>
                  </a:lnTo>
                  <a:lnTo>
                    <a:pt x="3050" y="5814"/>
                  </a:lnTo>
                  <a:lnTo>
                    <a:pt x="3093" y="5952"/>
                  </a:lnTo>
                  <a:lnTo>
                    <a:pt x="3093" y="5952"/>
                  </a:lnTo>
                  <a:lnTo>
                    <a:pt x="3171" y="6228"/>
                  </a:lnTo>
                  <a:lnTo>
                    <a:pt x="3231" y="6505"/>
                  </a:lnTo>
                  <a:lnTo>
                    <a:pt x="3274" y="6790"/>
                  </a:lnTo>
                  <a:lnTo>
                    <a:pt x="3317" y="7075"/>
                  </a:lnTo>
                  <a:lnTo>
                    <a:pt x="3343" y="7360"/>
                  </a:lnTo>
                  <a:lnTo>
                    <a:pt x="3369" y="7645"/>
                  </a:lnTo>
                  <a:lnTo>
                    <a:pt x="3421" y="8215"/>
                  </a:lnTo>
                  <a:lnTo>
                    <a:pt x="3421" y="8215"/>
                  </a:lnTo>
                  <a:lnTo>
                    <a:pt x="3464" y="8647"/>
                  </a:lnTo>
                  <a:lnTo>
                    <a:pt x="3516" y="9087"/>
                  </a:lnTo>
                  <a:lnTo>
                    <a:pt x="3577" y="9519"/>
                  </a:lnTo>
                  <a:lnTo>
                    <a:pt x="3646" y="9951"/>
                  </a:lnTo>
                  <a:lnTo>
                    <a:pt x="3732" y="10392"/>
                  </a:lnTo>
                  <a:lnTo>
                    <a:pt x="3827" y="10815"/>
                  </a:lnTo>
                  <a:lnTo>
                    <a:pt x="3931" y="11247"/>
                  </a:lnTo>
                  <a:lnTo>
                    <a:pt x="4052" y="11662"/>
                  </a:lnTo>
                  <a:lnTo>
                    <a:pt x="4190" y="12076"/>
                  </a:lnTo>
                  <a:lnTo>
                    <a:pt x="4345" y="12482"/>
                  </a:lnTo>
                  <a:lnTo>
                    <a:pt x="4518" y="12879"/>
                  </a:lnTo>
                  <a:lnTo>
                    <a:pt x="4613" y="13078"/>
                  </a:lnTo>
                  <a:lnTo>
                    <a:pt x="4708" y="13268"/>
                  </a:lnTo>
                  <a:lnTo>
                    <a:pt x="4803" y="13458"/>
                  </a:lnTo>
                  <a:lnTo>
                    <a:pt x="4915" y="13648"/>
                  </a:lnTo>
                  <a:lnTo>
                    <a:pt x="5019" y="13838"/>
                  </a:lnTo>
                  <a:lnTo>
                    <a:pt x="5140" y="14020"/>
                  </a:lnTo>
                  <a:lnTo>
                    <a:pt x="5261" y="14201"/>
                  </a:lnTo>
                  <a:lnTo>
                    <a:pt x="5391" y="14374"/>
                  </a:lnTo>
                  <a:lnTo>
                    <a:pt x="5520" y="14547"/>
                  </a:lnTo>
                  <a:lnTo>
                    <a:pt x="5658" y="14719"/>
                  </a:lnTo>
                  <a:lnTo>
                    <a:pt x="5658" y="14719"/>
                  </a:lnTo>
                  <a:lnTo>
                    <a:pt x="5814" y="14892"/>
                  </a:lnTo>
                  <a:lnTo>
                    <a:pt x="5969" y="15065"/>
                  </a:lnTo>
                  <a:lnTo>
                    <a:pt x="6142" y="15238"/>
                  </a:lnTo>
                  <a:lnTo>
                    <a:pt x="6315" y="15393"/>
                  </a:lnTo>
                  <a:lnTo>
                    <a:pt x="6496" y="15549"/>
                  </a:lnTo>
                  <a:lnTo>
                    <a:pt x="6678" y="15695"/>
                  </a:lnTo>
                  <a:lnTo>
                    <a:pt x="6868" y="15842"/>
                  </a:lnTo>
                  <a:lnTo>
                    <a:pt x="7058" y="15972"/>
                  </a:lnTo>
                  <a:lnTo>
                    <a:pt x="7256" y="16101"/>
                  </a:lnTo>
                  <a:lnTo>
                    <a:pt x="7464" y="16222"/>
                  </a:lnTo>
                  <a:lnTo>
                    <a:pt x="7671" y="16343"/>
                  </a:lnTo>
                  <a:lnTo>
                    <a:pt x="7878" y="16447"/>
                  </a:lnTo>
                  <a:lnTo>
                    <a:pt x="8094" y="16551"/>
                  </a:lnTo>
                  <a:lnTo>
                    <a:pt x="8310" y="16646"/>
                  </a:lnTo>
                  <a:lnTo>
                    <a:pt x="8535" y="16732"/>
                  </a:lnTo>
                  <a:lnTo>
                    <a:pt x="8759" y="16810"/>
                  </a:lnTo>
                  <a:lnTo>
                    <a:pt x="8984" y="16879"/>
                  </a:lnTo>
                  <a:lnTo>
                    <a:pt x="9209" y="16939"/>
                  </a:lnTo>
                  <a:lnTo>
                    <a:pt x="9442" y="16991"/>
                  </a:lnTo>
                  <a:lnTo>
                    <a:pt x="9666" y="17043"/>
                  </a:lnTo>
                  <a:lnTo>
                    <a:pt x="9900" y="17078"/>
                  </a:lnTo>
                  <a:lnTo>
                    <a:pt x="10133" y="17112"/>
                  </a:lnTo>
                  <a:lnTo>
                    <a:pt x="10366" y="17129"/>
                  </a:lnTo>
                  <a:lnTo>
                    <a:pt x="10599" y="17147"/>
                  </a:lnTo>
                  <a:lnTo>
                    <a:pt x="10832" y="17147"/>
                  </a:lnTo>
                  <a:lnTo>
                    <a:pt x="11074" y="17138"/>
                  </a:lnTo>
                  <a:lnTo>
                    <a:pt x="11308" y="17129"/>
                  </a:lnTo>
                  <a:lnTo>
                    <a:pt x="11541" y="17103"/>
                  </a:lnTo>
                  <a:lnTo>
                    <a:pt x="11765" y="17069"/>
                  </a:lnTo>
                  <a:lnTo>
                    <a:pt x="11999" y="17026"/>
                  </a:lnTo>
                  <a:lnTo>
                    <a:pt x="12232" y="16974"/>
                  </a:lnTo>
                  <a:lnTo>
                    <a:pt x="12456" y="16913"/>
                  </a:lnTo>
                  <a:lnTo>
                    <a:pt x="12456" y="16913"/>
                  </a:lnTo>
                  <a:lnTo>
                    <a:pt x="12716" y="16827"/>
                  </a:lnTo>
                  <a:lnTo>
                    <a:pt x="12975" y="16732"/>
                  </a:lnTo>
                  <a:lnTo>
                    <a:pt x="13217" y="16620"/>
                  </a:lnTo>
                  <a:lnTo>
                    <a:pt x="13467" y="16499"/>
                  </a:lnTo>
                  <a:lnTo>
                    <a:pt x="13467" y="16499"/>
                  </a:lnTo>
                  <a:lnTo>
                    <a:pt x="13744" y="16361"/>
                  </a:lnTo>
                  <a:lnTo>
                    <a:pt x="14029" y="16205"/>
                  </a:lnTo>
                  <a:lnTo>
                    <a:pt x="14305" y="16032"/>
                  </a:lnTo>
                  <a:lnTo>
                    <a:pt x="14581" y="15851"/>
                  </a:lnTo>
                  <a:lnTo>
                    <a:pt x="14849" y="15652"/>
                  </a:lnTo>
                  <a:lnTo>
                    <a:pt x="15108" y="15436"/>
                  </a:lnTo>
                  <a:lnTo>
                    <a:pt x="15367" y="15212"/>
                  </a:lnTo>
                  <a:lnTo>
                    <a:pt x="15618" y="14961"/>
                  </a:lnTo>
                  <a:lnTo>
                    <a:pt x="15618" y="14961"/>
                  </a:lnTo>
                  <a:lnTo>
                    <a:pt x="15825" y="14754"/>
                  </a:lnTo>
                  <a:lnTo>
                    <a:pt x="16015" y="14529"/>
                  </a:lnTo>
                  <a:lnTo>
                    <a:pt x="16197" y="14305"/>
                  </a:lnTo>
                  <a:lnTo>
                    <a:pt x="16369" y="14080"/>
                  </a:lnTo>
                  <a:lnTo>
                    <a:pt x="16534" y="13847"/>
                  </a:lnTo>
                  <a:lnTo>
                    <a:pt x="16680" y="13614"/>
                  </a:lnTo>
                  <a:lnTo>
                    <a:pt x="16827" y="13372"/>
                  </a:lnTo>
                  <a:lnTo>
                    <a:pt x="16957" y="13139"/>
                  </a:lnTo>
                  <a:lnTo>
                    <a:pt x="16957" y="13139"/>
                  </a:lnTo>
                  <a:lnTo>
                    <a:pt x="17052" y="12983"/>
                  </a:lnTo>
                  <a:lnTo>
                    <a:pt x="17138" y="12819"/>
                  </a:lnTo>
                  <a:lnTo>
                    <a:pt x="17216" y="12655"/>
                  </a:lnTo>
                  <a:lnTo>
                    <a:pt x="17294" y="12491"/>
                  </a:lnTo>
                  <a:lnTo>
                    <a:pt x="17371" y="12318"/>
                  </a:lnTo>
                  <a:lnTo>
                    <a:pt x="17432" y="12145"/>
                  </a:lnTo>
                  <a:lnTo>
                    <a:pt x="17492" y="11972"/>
                  </a:lnTo>
                  <a:lnTo>
                    <a:pt x="17544" y="11800"/>
                  </a:lnTo>
                  <a:lnTo>
                    <a:pt x="17544" y="11800"/>
                  </a:lnTo>
                  <a:lnTo>
                    <a:pt x="17605" y="11566"/>
                  </a:lnTo>
                  <a:lnTo>
                    <a:pt x="17648" y="11333"/>
                  </a:lnTo>
                  <a:lnTo>
                    <a:pt x="17691" y="11109"/>
                  </a:lnTo>
                  <a:lnTo>
                    <a:pt x="17717" y="10875"/>
                  </a:lnTo>
                  <a:lnTo>
                    <a:pt x="17743" y="10642"/>
                  </a:lnTo>
                  <a:lnTo>
                    <a:pt x="17752" y="10409"/>
                  </a:lnTo>
                  <a:lnTo>
                    <a:pt x="17752" y="10167"/>
                  </a:lnTo>
                  <a:lnTo>
                    <a:pt x="17743" y="9934"/>
                  </a:lnTo>
                  <a:lnTo>
                    <a:pt x="17734" y="9701"/>
                  </a:lnTo>
                  <a:lnTo>
                    <a:pt x="17708" y="9467"/>
                  </a:lnTo>
                  <a:lnTo>
                    <a:pt x="17674" y="9234"/>
                  </a:lnTo>
                  <a:lnTo>
                    <a:pt x="17631" y="9001"/>
                  </a:lnTo>
                  <a:lnTo>
                    <a:pt x="17579" y="8776"/>
                  </a:lnTo>
                  <a:lnTo>
                    <a:pt x="17527" y="8543"/>
                  </a:lnTo>
                  <a:lnTo>
                    <a:pt x="17458" y="8319"/>
                  </a:lnTo>
                  <a:lnTo>
                    <a:pt x="17380" y="8094"/>
                  </a:lnTo>
                  <a:lnTo>
                    <a:pt x="17302" y="7878"/>
                  </a:lnTo>
                  <a:lnTo>
                    <a:pt x="17216" y="7653"/>
                  </a:lnTo>
                  <a:lnTo>
                    <a:pt x="17112" y="7438"/>
                  </a:lnTo>
                  <a:lnTo>
                    <a:pt x="17009" y="7222"/>
                  </a:lnTo>
                  <a:lnTo>
                    <a:pt x="16905" y="7014"/>
                  </a:lnTo>
                  <a:lnTo>
                    <a:pt x="16784" y="6807"/>
                  </a:lnTo>
                  <a:lnTo>
                    <a:pt x="16655" y="6608"/>
                  </a:lnTo>
                  <a:lnTo>
                    <a:pt x="16525" y="6410"/>
                  </a:lnTo>
                  <a:lnTo>
                    <a:pt x="16387" y="6220"/>
                  </a:lnTo>
                  <a:lnTo>
                    <a:pt x="16240" y="6030"/>
                  </a:lnTo>
                  <a:lnTo>
                    <a:pt x="16093" y="5848"/>
                  </a:lnTo>
                  <a:lnTo>
                    <a:pt x="15938" y="5675"/>
                  </a:lnTo>
                  <a:lnTo>
                    <a:pt x="15773" y="5503"/>
                  </a:lnTo>
                  <a:lnTo>
                    <a:pt x="15601" y="5338"/>
                  </a:lnTo>
                  <a:lnTo>
                    <a:pt x="15428" y="5183"/>
                  </a:lnTo>
                  <a:lnTo>
                    <a:pt x="15247" y="50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-4469194" y="3528528"/>
              <a:ext cx="301613" cy="300901"/>
            </a:xfrm>
            <a:custGeom>
              <a:avLst/>
              <a:gdLst/>
              <a:ahLst/>
              <a:cxnLst/>
              <a:rect l="l" t="t" r="r" b="b"/>
              <a:pathLst>
                <a:path w="7629" h="7611" extrusionOk="0">
                  <a:moveTo>
                    <a:pt x="3240" y="1"/>
                  </a:moveTo>
                  <a:lnTo>
                    <a:pt x="3059" y="18"/>
                  </a:lnTo>
                  <a:lnTo>
                    <a:pt x="2877" y="44"/>
                  </a:lnTo>
                  <a:lnTo>
                    <a:pt x="2704" y="70"/>
                  </a:lnTo>
                  <a:lnTo>
                    <a:pt x="2532" y="113"/>
                  </a:lnTo>
                  <a:lnTo>
                    <a:pt x="2359" y="165"/>
                  </a:lnTo>
                  <a:lnTo>
                    <a:pt x="2186" y="217"/>
                  </a:lnTo>
                  <a:lnTo>
                    <a:pt x="2022" y="286"/>
                  </a:lnTo>
                  <a:lnTo>
                    <a:pt x="1858" y="364"/>
                  </a:lnTo>
                  <a:lnTo>
                    <a:pt x="1702" y="450"/>
                  </a:lnTo>
                  <a:lnTo>
                    <a:pt x="1547" y="545"/>
                  </a:lnTo>
                  <a:lnTo>
                    <a:pt x="1391" y="640"/>
                  </a:lnTo>
                  <a:lnTo>
                    <a:pt x="1245" y="752"/>
                  </a:lnTo>
                  <a:lnTo>
                    <a:pt x="1106" y="873"/>
                  </a:lnTo>
                  <a:lnTo>
                    <a:pt x="977" y="1003"/>
                  </a:lnTo>
                  <a:lnTo>
                    <a:pt x="847" y="1141"/>
                  </a:lnTo>
                  <a:lnTo>
                    <a:pt x="726" y="1279"/>
                  </a:lnTo>
                  <a:lnTo>
                    <a:pt x="623" y="1426"/>
                  </a:lnTo>
                  <a:lnTo>
                    <a:pt x="519" y="1582"/>
                  </a:lnTo>
                  <a:lnTo>
                    <a:pt x="424" y="1737"/>
                  </a:lnTo>
                  <a:lnTo>
                    <a:pt x="346" y="1901"/>
                  </a:lnTo>
                  <a:lnTo>
                    <a:pt x="268" y="2065"/>
                  </a:lnTo>
                  <a:lnTo>
                    <a:pt x="208" y="2230"/>
                  </a:lnTo>
                  <a:lnTo>
                    <a:pt x="156" y="2402"/>
                  </a:lnTo>
                  <a:lnTo>
                    <a:pt x="104" y="2575"/>
                  </a:lnTo>
                  <a:lnTo>
                    <a:pt x="70" y="2748"/>
                  </a:lnTo>
                  <a:lnTo>
                    <a:pt x="35" y="2929"/>
                  </a:lnTo>
                  <a:lnTo>
                    <a:pt x="18" y="3102"/>
                  </a:lnTo>
                  <a:lnTo>
                    <a:pt x="9" y="3283"/>
                  </a:lnTo>
                  <a:lnTo>
                    <a:pt x="1" y="3465"/>
                  </a:lnTo>
                  <a:lnTo>
                    <a:pt x="9" y="3646"/>
                  </a:lnTo>
                  <a:lnTo>
                    <a:pt x="27" y="3828"/>
                  </a:lnTo>
                  <a:lnTo>
                    <a:pt x="44" y="4018"/>
                  </a:lnTo>
                  <a:lnTo>
                    <a:pt x="78" y="4199"/>
                  </a:lnTo>
                  <a:lnTo>
                    <a:pt x="122" y="4380"/>
                  </a:lnTo>
                  <a:lnTo>
                    <a:pt x="165" y="4562"/>
                  </a:lnTo>
                  <a:lnTo>
                    <a:pt x="225" y="4735"/>
                  </a:lnTo>
                  <a:lnTo>
                    <a:pt x="294" y="4916"/>
                  </a:lnTo>
                  <a:lnTo>
                    <a:pt x="363" y="5089"/>
                  </a:lnTo>
                  <a:lnTo>
                    <a:pt x="450" y="5261"/>
                  </a:lnTo>
                  <a:lnTo>
                    <a:pt x="545" y="5434"/>
                  </a:lnTo>
                  <a:lnTo>
                    <a:pt x="640" y="5607"/>
                  </a:lnTo>
                  <a:lnTo>
                    <a:pt x="752" y="5771"/>
                  </a:lnTo>
                  <a:lnTo>
                    <a:pt x="873" y="5927"/>
                  </a:lnTo>
                  <a:lnTo>
                    <a:pt x="994" y="6082"/>
                  </a:lnTo>
                  <a:lnTo>
                    <a:pt x="1132" y="6238"/>
                  </a:lnTo>
                  <a:lnTo>
                    <a:pt x="1270" y="6384"/>
                  </a:lnTo>
                  <a:lnTo>
                    <a:pt x="1426" y="6523"/>
                  </a:lnTo>
                  <a:lnTo>
                    <a:pt x="1573" y="6661"/>
                  </a:lnTo>
                  <a:lnTo>
                    <a:pt x="1737" y="6782"/>
                  </a:lnTo>
                  <a:lnTo>
                    <a:pt x="1901" y="6894"/>
                  </a:lnTo>
                  <a:lnTo>
                    <a:pt x="2065" y="7006"/>
                  </a:lnTo>
                  <a:lnTo>
                    <a:pt x="2229" y="7101"/>
                  </a:lnTo>
                  <a:lnTo>
                    <a:pt x="2402" y="7188"/>
                  </a:lnTo>
                  <a:lnTo>
                    <a:pt x="2575" y="7274"/>
                  </a:lnTo>
                  <a:lnTo>
                    <a:pt x="2756" y="7343"/>
                  </a:lnTo>
                  <a:lnTo>
                    <a:pt x="2938" y="7404"/>
                  </a:lnTo>
                  <a:lnTo>
                    <a:pt x="3110" y="7464"/>
                  </a:lnTo>
                  <a:lnTo>
                    <a:pt x="3292" y="7507"/>
                  </a:lnTo>
                  <a:lnTo>
                    <a:pt x="3482" y="7551"/>
                  </a:lnTo>
                  <a:lnTo>
                    <a:pt x="3663" y="7576"/>
                  </a:lnTo>
                  <a:lnTo>
                    <a:pt x="3845" y="7594"/>
                  </a:lnTo>
                  <a:lnTo>
                    <a:pt x="4026" y="7611"/>
                  </a:lnTo>
                  <a:lnTo>
                    <a:pt x="4207" y="7611"/>
                  </a:lnTo>
                  <a:lnTo>
                    <a:pt x="4389" y="7602"/>
                  </a:lnTo>
                  <a:lnTo>
                    <a:pt x="4570" y="7594"/>
                  </a:lnTo>
                  <a:lnTo>
                    <a:pt x="4752" y="7568"/>
                  </a:lnTo>
                  <a:lnTo>
                    <a:pt x="4924" y="7533"/>
                  </a:lnTo>
                  <a:lnTo>
                    <a:pt x="5097" y="7499"/>
                  </a:lnTo>
                  <a:lnTo>
                    <a:pt x="5270" y="7447"/>
                  </a:lnTo>
                  <a:lnTo>
                    <a:pt x="5443" y="7386"/>
                  </a:lnTo>
                  <a:lnTo>
                    <a:pt x="5607" y="7317"/>
                  </a:lnTo>
                  <a:lnTo>
                    <a:pt x="5771" y="7248"/>
                  </a:lnTo>
                  <a:lnTo>
                    <a:pt x="5935" y="7162"/>
                  </a:lnTo>
                  <a:lnTo>
                    <a:pt x="6082" y="7067"/>
                  </a:lnTo>
                  <a:lnTo>
                    <a:pt x="6237" y="6963"/>
                  </a:lnTo>
                  <a:lnTo>
                    <a:pt x="6384" y="6851"/>
                  </a:lnTo>
                  <a:lnTo>
                    <a:pt x="6522" y="6730"/>
                  </a:lnTo>
                  <a:lnTo>
                    <a:pt x="6652" y="6600"/>
                  </a:lnTo>
                  <a:lnTo>
                    <a:pt x="6782" y="6471"/>
                  </a:lnTo>
                  <a:lnTo>
                    <a:pt x="6902" y="6324"/>
                  </a:lnTo>
                  <a:lnTo>
                    <a:pt x="7006" y="6177"/>
                  </a:lnTo>
                  <a:lnTo>
                    <a:pt x="7110" y="6030"/>
                  </a:lnTo>
                  <a:lnTo>
                    <a:pt x="7205" y="5875"/>
                  </a:lnTo>
                  <a:lnTo>
                    <a:pt x="7283" y="5711"/>
                  </a:lnTo>
                  <a:lnTo>
                    <a:pt x="7360" y="5547"/>
                  </a:lnTo>
                  <a:lnTo>
                    <a:pt x="7421" y="5382"/>
                  </a:lnTo>
                  <a:lnTo>
                    <a:pt x="7481" y="5210"/>
                  </a:lnTo>
                  <a:lnTo>
                    <a:pt x="7524" y="5037"/>
                  </a:lnTo>
                  <a:lnTo>
                    <a:pt x="7559" y="4864"/>
                  </a:lnTo>
                  <a:lnTo>
                    <a:pt x="7594" y="4683"/>
                  </a:lnTo>
                  <a:lnTo>
                    <a:pt x="7611" y="4501"/>
                  </a:lnTo>
                  <a:lnTo>
                    <a:pt x="7628" y="4320"/>
                  </a:lnTo>
                  <a:lnTo>
                    <a:pt x="7628" y="4139"/>
                  </a:lnTo>
                  <a:lnTo>
                    <a:pt x="7619" y="3957"/>
                  </a:lnTo>
                  <a:lnTo>
                    <a:pt x="7611" y="3776"/>
                  </a:lnTo>
                  <a:lnTo>
                    <a:pt x="7585" y="3594"/>
                  </a:lnTo>
                  <a:lnTo>
                    <a:pt x="7550" y="3413"/>
                  </a:lnTo>
                  <a:lnTo>
                    <a:pt x="7507" y="3232"/>
                  </a:lnTo>
                  <a:lnTo>
                    <a:pt x="7464" y="3050"/>
                  </a:lnTo>
                  <a:lnTo>
                    <a:pt x="7403" y="2869"/>
                  </a:lnTo>
                  <a:lnTo>
                    <a:pt x="7334" y="2696"/>
                  </a:lnTo>
                  <a:lnTo>
                    <a:pt x="7265" y="2515"/>
                  </a:lnTo>
                  <a:lnTo>
                    <a:pt x="7179" y="2342"/>
                  </a:lnTo>
                  <a:lnTo>
                    <a:pt x="7084" y="2169"/>
                  </a:lnTo>
                  <a:lnTo>
                    <a:pt x="6989" y="2005"/>
                  </a:lnTo>
                  <a:lnTo>
                    <a:pt x="6877" y="1841"/>
                  </a:lnTo>
                  <a:lnTo>
                    <a:pt x="6764" y="1677"/>
                  </a:lnTo>
                  <a:lnTo>
                    <a:pt x="6635" y="1521"/>
                  </a:lnTo>
                  <a:lnTo>
                    <a:pt x="6496" y="1374"/>
                  </a:lnTo>
                  <a:lnTo>
                    <a:pt x="6358" y="1227"/>
                  </a:lnTo>
                  <a:lnTo>
                    <a:pt x="6211" y="1081"/>
                  </a:lnTo>
                  <a:lnTo>
                    <a:pt x="6056" y="951"/>
                  </a:lnTo>
                  <a:lnTo>
                    <a:pt x="5892" y="830"/>
                  </a:lnTo>
                  <a:lnTo>
                    <a:pt x="5736" y="709"/>
                  </a:lnTo>
                  <a:lnTo>
                    <a:pt x="5564" y="606"/>
                  </a:lnTo>
                  <a:lnTo>
                    <a:pt x="5399" y="511"/>
                  </a:lnTo>
                  <a:lnTo>
                    <a:pt x="5227" y="416"/>
                  </a:lnTo>
                  <a:lnTo>
                    <a:pt x="5054" y="338"/>
                  </a:lnTo>
                  <a:lnTo>
                    <a:pt x="4873" y="269"/>
                  </a:lnTo>
                  <a:lnTo>
                    <a:pt x="4700" y="200"/>
                  </a:lnTo>
                  <a:lnTo>
                    <a:pt x="4518" y="148"/>
                  </a:lnTo>
                  <a:lnTo>
                    <a:pt x="4337" y="96"/>
                  </a:lnTo>
                  <a:lnTo>
                    <a:pt x="4156" y="61"/>
                  </a:lnTo>
                  <a:lnTo>
                    <a:pt x="3966" y="35"/>
                  </a:lnTo>
                  <a:lnTo>
                    <a:pt x="3784" y="10"/>
                  </a:lnTo>
                  <a:lnTo>
                    <a:pt x="3603" y="1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-4469194" y="3528528"/>
              <a:ext cx="301613" cy="300901"/>
            </a:xfrm>
            <a:custGeom>
              <a:avLst/>
              <a:gdLst/>
              <a:ahLst/>
              <a:cxnLst/>
              <a:rect l="l" t="t" r="r" b="b"/>
              <a:pathLst>
                <a:path w="7629" h="7611" fill="none" extrusionOk="0">
                  <a:moveTo>
                    <a:pt x="6358" y="1227"/>
                  </a:moveTo>
                  <a:lnTo>
                    <a:pt x="6358" y="1227"/>
                  </a:lnTo>
                  <a:lnTo>
                    <a:pt x="6496" y="1374"/>
                  </a:lnTo>
                  <a:lnTo>
                    <a:pt x="6635" y="1521"/>
                  </a:lnTo>
                  <a:lnTo>
                    <a:pt x="6764" y="1677"/>
                  </a:lnTo>
                  <a:lnTo>
                    <a:pt x="6877" y="1841"/>
                  </a:lnTo>
                  <a:lnTo>
                    <a:pt x="6989" y="2005"/>
                  </a:lnTo>
                  <a:lnTo>
                    <a:pt x="7084" y="2169"/>
                  </a:lnTo>
                  <a:lnTo>
                    <a:pt x="7179" y="2342"/>
                  </a:lnTo>
                  <a:lnTo>
                    <a:pt x="7265" y="2515"/>
                  </a:lnTo>
                  <a:lnTo>
                    <a:pt x="7334" y="2696"/>
                  </a:lnTo>
                  <a:lnTo>
                    <a:pt x="7403" y="2869"/>
                  </a:lnTo>
                  <a:lnTo>
                    <a:pt x="7464" y="3050"/>
                  </a:lnTo>
                  <a:lnTo>
                    <a:pt x="7507" y="3232"/>
                  </a:lnTo>
                  <a:lnTo>
                    <a:pt x="7550" y="3413"/>
                  </a:lnTo>
                  <a:lnTo>
                    <a:pt x="7585" y="3594"/>
                  </a:lnTo>
                  <a:lnTo>
                    <a:pt x="7611" y="3776"/>
                  </a:lnTo>
                  <a:lnTo>
                    <a:pt x="7619" y="3957"/>
                  </a:lnTo>
                  <a:lnTo>
                    <a:pt x="7628" y="4139"/>
                  </a:lnTo>
                  <a:lnTo>
                    <a:pt x="7628" y="4320"/>
                  </a:lnTo>
                  <a:lnTo>
                    <a:pt x="7611" y="4501"/>
                  </a:lnTo>
                  <a:lnTo>
                    <a:pt x="7594" y="4683"/>
                  </a:lnTo>
                  <a:lnTo>
                    <a:pt x="7559" y="4864"/>
                  </a:lnTo>
                  <a:lnTo>
                    <a:pt x="7524" y="5037"/>
                  </a:lnTo>
                  <a:lnTo>
                    <a:pt x="7481" y="5210"/>
                  </a:lnTo>
                  <a:lnTo>
                    <a:pt x="7421" y="5382"/>
                  </a:lnTo>
                  <a:lnTo>
                    <a:pt x="7360" y="5547"/>
                  </a:lnTo>
                  <a:lnTo>
                    <a:pt x="7283" y="5711"/>
                  </a:lnTo>
                  <a:lnTo>
                    <a:pt x="7205" y="5875"/>
                  </a:lnTo>
                  <a:lnTo>
                    <a:pt x="7110" y="6030"/>
                  </a:lnTo>
                  <a:lnTo>
                    <a:pt x="7006" y="6177"/>
                  </a:lnTo>
                  <a:lnTo>
                    <a:pt x="6902" y="6324"/>
                  </a:lnTo>
                  <a:lnTo>
                    <a:pt x="6782" y="6471"/>
                  </a:lnTo>
                  <a:lnTo>
                    <a:pt x="6652" y="6600"/>
                  </a:lnTo>
                  <a:lnTo>
                    <a:pt x="6652" y="6600"/>
                  </a:lnTo>
                  <a:lnTo>
                    <a:pt x="6522" y="6730"/>
                  </a:lnTo>
                  <a:lnTo>
                    <a:pt x="6384" y="6851"/>
                  </a:lnTo>
                  <a:lnTo>
                    <a:pt x="6237" y="6963"/>
                  </a:lnTo>
                  <a:lnTo>
                    <a:pt x="6082" y="7067"/>
                  </a:lnTo>
                  <a:lnTo>
                    <a:pt x="5935" y="7162"/>
                  </a:lnTo>
                  <a:lnTo>
                    <a:pt x="5771" y="7248"/>
                  </a:lnTo>
                  <a:lnTo>
                    <a:pt x="5607" y="7317"/>
                  </a:lnTo>
                  <a:lnTo>
                    <a:pt x="5443" y="7386"/>
                  </a:lnTo>
                  <a:lnTo>
                    <a:pt x="5270" y="7447"/>
                  </a:lnTo>
                  <a:lnTo>
                    <a:pt x="5097" y="7499"/>
                  </a:lnTo>
                  <a:lnTo>
                    <a:pt x="4924" y="7533"/>
                  </a:lnTo>
                  <a:lnTo>
                    <a:pt x="4752" y="7568"/>
                  </a:lnTo>
                  <a:lnTo>
                    <a:pt x="4570" y="7594"/>
                  </a:lnTo>
                  <a:lnTo>
                    <a:pt x="4389" y="7602"/>
                  </a:lnTo>
                  <a:lnTo>
                    <a:pt x="4207" y="7611"/>
                  </a:lnTo>
                  <a:lnTo>
                    <a:pt x="4026" y="7611"/>
                  </a:lnTo>
                  <a:lnTo>
                    <a:pt x="3845" y="7594"/>
                  </a:lnTo>
                  <a:lnTo>
                    <a:pt x="3663" y="7576"/>
                  </a:lnTo>
                  <a:lnTo>
                    <a:pt x="3482" y="7551"/>
                  </a:lnTo>
                  <a:lnTo>
                    <a:pt x="3292" y="7507"/>
                  </a:lnTo>
                  <a:lnTo>
                    <a:pt x="3110" y="7464"/>
                  </a:lnTo>
                  <a:lnTo>
                    <a:pt x="2938" y="7404"/>
                  </a:lnTo>
                  <a:lnTo>
                    <a:pt x="2756" y="7343"/>
                  </a:lnTo>
                  <a:lnTo>
                    <a:pt x="2575" y="7274"/>
                  </a:lnTo>
                  <a:lnTo>
                    <a:pt x="2402" y="7188"/>
                  </a:lnTo>
                  <a:lnTo>
                    <a:pt x="2229" y="7101"/>
                  </a:lnTo>
                  <a:lnTo>
                    <a:pt x="2065" y="7006"/>
                  </a:lnTo>
                  <a:lnTo>
                    <a:pt x="1901" y="6894"/>
                  </a:lnTo>
                  <a:lnTo>
                    <a:pt x="1737" y="6782"/>
                  </a:lnTo>
                  <a:lnTo>
                    <a:pt x="1573" y="6661"/>
                  </a:lnTo>
                  <a:lnTo>
                    <a:pt x="1426" y="6523"/>
                  </a:lnTo>
                  <a:lnTo>
                    <a:pt x="1270" y="6384"/>
                  </a:lnTo>
                  <a:lnTo>
                    <a:pt x="1270" y="6384"/>
                  </a:lnTo>
                  <a:lnTo>
                    <a:pt x="1132" y="6238"/>
                  </a:lnTo>
                  <a:lnTo>
                    <a:pt x="994" y="6082"/>
                  </a:lnTo>
                  <a:lnTo>
                    <a:pt x="873" y="5927"/>
                  </a:lnTo>
                  <a:lnTo>
                    <a:pt x="752" y="5771"/>
                  </a:lnTo>
                  <a:lnTo>
                    <a:pt x="640" y="5607"/>
                  </a:lnTo>
                  <a:lnTo>
                    <a:pt x="545" y="5434"/>
                  </a:lnTo>
                  <a:lnTo>
                    <a:pt x="450" y="5261"/>
                  </a:lnTo>
                  <a:lnTo>
                    <a:pt x="363" y="5089"/>
                  </a:lnTo>
                  <a:lnTo>
                    <a:pt x="294" y="4916"/>
                  </a:lnTo>
                  <a:lnTo>
                    <a:pt x="225" y="4735"/>
                  </a:lnTo>
                  <a:lnTo>
                    <a:pt x="165" y="4562"/>
                  </a:lnTo>
                  <a:lnTo>
                    <a:pt x="122" y="4380"/>
                  </a:lnTo>
                  <a:lnTo>
                    <a:pt x="78" y="4199"/>
                  </a:lnTo>
                  <a:lnTo>
                    <a:pt x="44" y="4018"/>
                  </a:lnTo>
                  <a:lnTo>
                    <a:pt x="27" y="3828"/>
                  </a:lnTo>
                  <a:lnTo>
                    <a:pt x="9" y="3646"/>
                  </a:lnTo>
                  <a:lnTo>
                    <a:pt x="1" y="3465"/>
                  </a:lnTo>
                  <a:lnTo>
                    <a:pt x="9" y="3283"/>
                  </a:lnTo>
                  <a:lnTo>
                    <a:pt x="18" y="3102"/>
                  </a:lnTo>
                  <a:lnTo>
                    <a:pt x="35" y="2929"/>
                  </a:lnTo>
                  <a:lnTo>
                    <a:pt x="70" y="2748"/>
                  </a:lnTo>
                  <a:lnTo>
                    <a:pt x="104" y="2575"/>
                  </a:lnTo>
                  <a:lnTo>
                    <a:pt x="156" y="2402"/>
                  </a:lnTo>
                  <a:lnTo>
                    <a:pt x="208" y="2230"/>
                  </a:lnTo>
                  <a:lnTo>
                    <a:pt x="268" y="2065"/>
                  </a:lnTo>
                  <a:lnTo>
                    <a:pt x="346" y="1901"/>
                  </a:lnTo>
                  <a:lnTo>
                    <a:pt x="424" y="1737"/>
                  </a:lnTo>
                  <a:lnTo>
                    <a:pt x="519" y="1582"/>
                  </a:lnTo>
                  <a:lnTo>
                    <a:pt x="623" y="1426"/>
                  </a:lnTo>
                  <a:lnTo>
                    <a:pt x="726" y="1279"/>
                  </a:lnTo>
                  <a:lnTo>
                    <a:pt x="847" y="1141"/>
                  </a:lnTo>
                  <a:lnTo>
                    <a:pt x="977" y="1003"/>
                  </a:lnTo>
                  <a:lnTo>
                    <a:pt x="977" y="1003"/>
                  </a:lnTo>
                  <a:lnTo>
                    <a:pt x="1106" y="873"/>
                  </a:lnTo>
                  <a:lnTo>
                    <a:pt x="1245" y="752"/>
                  </a:lnTo>
                  <a:lnTo>
                    <a:pt x="1391" y="640"/>
                  </a:lnTo>
                  <a:lnTo>
                    <a:pt x="1547" y="545"/>
                  </a:lnTo>
                  <a:lnTo>
                    <a:pt x="1702" y="450"/>
                  </a:lnTo>
                  <a:lnTo>
                    <a:pt x="1858" y="364"/>
                  </a:lnTo>
                  <a:lnTo>
                    <a:pt x="2022" y="286"/>
                  </a:lnTo>
                  <a:lnTo>
                    <a:pt x="2186" y="217"/>
                  </a:lnTo>
                  <a:lnTo>
                    <a:pt x="2359" y="165"/>
                  </a:lnTo>
                  <a:lnTo>
                    <a:pt x="2532" y="113"/>
                  </a:lnTo>
                  <a:lnTo>
                    <a:pt x="2704" y="70"/>
                  </a:lnTo>
                  <a:lnTo>
                    <a:pt x="2877" y="44"/>
                  </a:lnTo>
                  <a:lnTo>
                    <a:pt x="3059" y="18"/>
                  </a:lnTo>
                  <a:lnTo>
                    <a:pt x="3240" y="1"/>
                  </a:lnTo>
                  <a:lnTo>
                    <a:pt x="3421" y="1"/>
                  </a:lnTo>
                  <a:lnTo>
                    <a:pt x="3603" y="1"/>
                  </a:lnTo>
                  <a:lnTo>
                    <a:pt x="3784" y="10"/>
                  </a:lnTo>
                  <a:lnTo>
                    <a:pt x="3966" y="35"/>
                  </a:lnTo>
                  <a:lnTo>
                    <a:pt x="4156" y="61"/>
                  </a:lnTo>
                  <a:lnTo>
                    <a:pt x="4337" y="96"/>
                  </a:lnTo>
                  <a:lnTo>
                    <a:pt x="4518" y="148"/>
                  </a:lnTo>
                  <a:lnTo>
                    <a:pt x="4700" y="200"/>
                  </a:lnTo>
                  <a:lnTo>
                    <a:pt x="4873" y="269"/>
                  </a:lnTo>
                  <a:lnTo>
                    <a:pt x="5054" y="338"/>
                  </a:lnTo>
                  <a:lnTo>
                    <a:pt x="5227" y="416"/>
                  </a:lnTo>
                  <a:lnTo>
                    <a:pt x="5399" y="511"/>
                  </a:lnTo>
                  <a:lnTo>
                    <a:pt x="5564" y="606"/>
                  </a:lnTo>
                  <a:lnTo>
                    <a:pt x="5736" y="709"/>
                  </a:lnTo>
                  <a:lnTo>
                    <a:pt x="5892" y="830"/>
                  </a:lnTo>
                  <a:lnTo>
                    <a:pt x="6056" y="951"/>
                  </a:lnTo>
                  <a:lnTo>
                    <a:pt x="6211" y="1081"/>
                  </a:lnTo>
                  <a:lnTo>
                    <a:pt x="6358" y="1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-4608515" y="3311362"/>
              <a:ext cx="139361" cy="153712"/>
            </a:xfrm>
            <a:custGeom>
              <a:avLst/>
              <a:gdLst/>
              <a:ahLst/>
              <a:cxnLst/>
              <a:rect l="l" t="t" r="r" b="b"/>
              <a:pathLst>
                <a:path w="3525" h="3888" extrusionOk="0">
                  <a:moveTo>
                    <a:pt x="3101" y="0"/>
                  </a:moveTo>
                  <a:lnTo>
                    <a:pt x="3032" y="9"/>
                  </a:lnTo>
                  <a:lnTo>
                    <a:pt x="2955" y="26"/>
                  </a:lnTo>
                  <a:lnTo>
                    <a:pt x="2885" y="43"/>
                  </a:lnTo>
                  <a:lnTo>
                    <a:pt x="2816" y="69"/>
                  </a:lnTo>
                  <a:lnTo>
                    <a:pt x="2687" y="138"/>
                  </a:lnTo>
                  <a:lnTo>
                    <a:pt x="2566" y="225"/>
                  </a:lnTo>
                  <a:lnTo>
                    <a:pt x="2445" y="311"/>
                  </a:lnTo>
                  <a:lnTo>
                    <a:pt x="2186" y="518"/>
                  </a:lnTo>
                  <a:lnTo>
                    <a:pt x="1935" y="726"/>
                  </a:lnTo>
                  <a:lnTo>
                    <a:pt x="1693" y="950"/>
                  </a:lnTo>
                  <a:lnTo>
                    <a:pt x="1452" y="1175"/>
                  </a:lnTo>
                  <a:lnTo>
                    <a:pt x="1218" y="1399"/>
                  </a:lnTo>
                  <a:lnTo>
                    <a:pt x="994" y="1641"/>
                  </a:lnTo>
                  <a:lnTo>
                    <a:pt x="778" y="1892"/>
                  </a:lnTo>
                  <a:lnTo>
                    <a:pt x="570" y="2142"/>
                  </a:lnTo>
                  <a:lnTo>
                    <a:pt x="441" y="2315"/>
                  </a:lnTo>
                  <a:lnTo>
                    <a:pt x="320" y="2488"/>
                  </a:lnTo>
                  <a:lnTo>
                    <a:pt x="216" y="2669"/>
                  </a:lnTo>
                  <a:lnTo>
                    <a:pt x="121" y="2859"/>
                  </a:lnTo>
                  <a:lnTo>
                    <a:pt x="87" y="2954"/>
                  </a:lnTo>
                  <a:lnTo>
                    <a:pt x="52" y="3049"/>
                  </a:lnTo>
                  <a:lnTo>
                    <a:pt x="35" y="3153"/>
                  </a:lnTo>
                  <a:lnTo>
                    <a:pt x="9" y="3248"/>
                  </a:lnTo>
                  <a:lnTo>
                    <a:pt x="0" y="3352"/>
                  </a:lnTo>
                  <a:lnTo>
                    <a:pt x="0" y="3447"/>
                  </a:lnTo>
                  <a:lnTo>
                    <a:pt x="9" y="3550"/>
                  </a:lnTo>
                  <a:lnTo>
                    <a:pt x="26" y="3654"/>
                  </a:lnTo>
                  <a:lnTo>
                    <a:pt x="52" y="3740"/>
                  </a:lnTo>
                  <a:lnTo>
                    <a:pt x="87" y="3809"/>
                  </a:lnTo>
                  <a:lnTo>
                    <a:pt x="130" y="3861"/>
                  </a:lnTo>
                  <a:lnTo>
                    <a:pt x="156" y="3879"/>
                  </a:lnTo>
                  <a:lnTo>
                    <a:pt x="182" y="3887"/>
                  </a:lnTo>
                  <a:lnTo>
                    <a:pt x="225" y="3887"/>
                  </a:lnTo>
                  <a:lnTo>
                    <a:pt x="251" y="3879"/>
                  </a:lnTo>
                  <a:lnTo>
                    <a:pt x="277" y="3861"/>
                  </a:lnTo>
                  <a:lnTo>
                    <a:pt x="303" y="3835"/>
                  </a:lnTo>
                  <a:lnTo>
                    <a:pt x="320" y="3809"/>
                  </a:lnTo>
                  <a:lnTo>
                    <a:pt x="337" y="3775"/>
                  </a:lnTo>
                  <a:lnTo>
                    <a:pt x="355" y="3723"/>
                  </a:lnTo>
                  <a:lnTo>
                    <a:pt x="406" y="3542"/>
                  </a:lnTo>
                  <a:lnTo>
                    <a:pt x="450" y="3352"/>
                  </a:lnTo>
                  <a:lnTo>
                    <a:pt x="484" y="3153"/>
                  </a:lnTo>
                  <a:lnTo>
                    <a:pt x="510" y="3058"/>
                  </a:lnTo>
                  <a:lnTo>
                    <a:pt x="536" y="2963"/>
                  </a:lnTo>
                  <a:lnTo>
                    <a:pt x="605" y="2790"/>
                  </a:lnTo>
                  <a:lnTo>
                    <a:pt x="683" y="2609"/>
                  </a:lnTo>
                  <a:lnTo>
                    <a:pt x="769" y="2436"/>
                  </a:lnTo>
                  <a:lnTo>
                    <a:pt x="856" y="2263"/>
                  </a:lnTo>
                  <a:lnTo>
                    <a:pt x="959" y="2099"/>
                  </a:lnTo>
                  <a:lnTo>
                    <a:pt x="1063" y="1935"/>
                  </a:lnTo>
                  <a:lnTo>
                    <a:pt x="1175" y="1788"/>
                  </a:lnTo>
                  <a:lnTo>
                    <a:pt x="1305" y="1633"/>
                  </a:lnTo>
                  <a:lnTo>
                    <a:pt x="1408" y="1520"/>
                  </a:lnTo>
                  <a:lnTo>
                    <a:pt x="1512" y="1408"/>
                  </a:lnTo>
                  <a:lnTo>
                    <a:pt x="1624" y="1296"/>
                  </a:lnTo>
                  <a:lnTo>
                    <a:pt x="1745" y="1192"/>
                  </a:lnTo>
                  <a:lnTo>
                    <a:pt x="1866" y="1097"/>
                  </a:lnTo>
                  <a:lnTo>
                    <a:pt x="1987" y="1002"/>
                  </a:lnTo>
                  <a:lnTo>
                    <a:pt x="2117" y="907"/>
                  </a:lnTo>
                  <a:lnTo>
                    <a:pt x="2246" y="821"/>
                  </a:lnTo>
                  <a:lnTo>
                    <a:pt x="2384" y="743"/>
                  </a:lnTo>
                  <a:lnTo>
                    <a:pt x="2523" y="665"/>
                  </a:lnTo>
                  <a:lnTo>
                    <a:pt x="2661" y="596"/>
                  </a:lnTo>
                  <a:lnTo>
                    <a:pt x="2808" y="536"/>
                  </a:lnTo>
                  <a:lnTo>
                    <a:pt x="2946" y="475"/>
                  </a:lnTo>
                  <a:lnTo>
                    <a:pt x="3101" y="423"/>
                  </a:lnTo>
                  <a:lnTo>
                    <a:pt x="3248" y="380"/>
                  </a:lnTo>
                  <a:lnTo>
                    <a:pt x="3395" y="337"/>
                  </a:lnTo>
                  <a:lnTo>
                    <a:pt x="3447" y="320"/>
                  </a:lnTo>
                  <a:lnTo>
                    <a:pt x="3490" y="294"/>
                  </a:lnTo>
                  <a:lnTo>
                    <a:pt x="3516" y="268"/>
                  </a:lnTo>
                  <a:lnTo>
                    <a:pt x="3525" y="251"/>
                  </a:lnTo>
                  <a:lnTo>
                    <a:pt x="3525" y="225"/>
                  </a:lnTo>
                  <a:lnTo>
                    <a:pt x="3516" y="190"/>
                  </a:lnTo>
                  <a:lnTo>
                    <a:pt x="3499" y="164"/>
                  </a:lnTo>
                  <a:lnTo>
                    <a:pt x="3447" y="112"/>
                  </a:lnTo>
                  <a:lnTo>
                    <a:pt x="3386" y="69"/>
                  </a:lnTo>
                  <a:lnTo>
                    <a:pt x="3326" y="43"/>
                  </a:lnTo>
                  <a:lnTo>
                    <a:pt x="3248" y="17"/>
                  </a:lnTo>
                  <a:lnTo>
                    <a:pt x="3179" y="9"/>
                  </a:lnTo>
                  <a:lnTo>
                    <a:pt x="3101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8"/>
            <p:cNvSpPr/>
            <p:nvPr/>
          </p:nvSpPr>
          <p:spPr>
            <a:xfrm>
              <a:off x="-4629350" y="3299067"/>
              <a:ext cx="149600" cy="146200"/>
            </a:xfrm>
            <a:custGeom>
              <a:avLst/>
              <a:gdLst/>
              <a:ahLst/>
              <a:cxnLst/>
              <a:rect l="l" t="t" r="r" b="b"/>
              <a:pathLst>
                <a:path w="3784" h="3698" extrusionOk="0">
                  <a:moveTo>
                    <a:pt x="3335" y="0"/>
                  </a:moveTo>
                  <a:lnTo>
                    <a:pt x="3240" y="17"/>
                  </a:lnTo>
                  <a:lnTo>
                    <a:pt x="3145" y="35"/>
                  </a:lnTo>
                  <a:lnTo>
                    <a:pt x="3050" y="61"/>
                  </a:lnTo>
                  <a:lnTo>
                    <a:pt x="2955" y="95"/>
                  </a:lnTo>
                  <a:lnTo>
                    <a:pt x="2773" y="164"/>
                  </a:lnTo>
                  <a:lnTo>
                    <a:pt x="2600" y="259"/>
                  </a:lnTo>
                  <a:lnTo>
                    <a:pt x="2428" y="363"/>
                  </a:lnTo>
                  <a:lnTo>
                    <a:pt x="2255" y="475"/>
                  </a:lnTo>
                  <a:lnTo>
                    <a:pt x="2099" y="588"/>
                  </a:lnTo>
                  <a:lnTo>
                    <a:pt x="1858" y="778"/>
                  </a:lnTo>
                  <a:lnTo>
                    <a:pt x="1633" y="976"/>
                  </a:lnTo>
                  <a:lnTo>
                    <a:pt x="1408" y="1184"/>
                  </a:lnTo>
                  <a:lnTo>
                    <a:pt x="1192" y="1400"/>
                  </a:lnTo>
                  <a:lnTo>
                    <a:pt x="977" y="1615"/>
                  </a:lnTo>
                  <a:lnTo>
                    <a:pt x="778" y="1840"/>
                  </a:lnTo>
                  <a:lnTo>
                    <a:pt x="588" y="2082"/>
                  </a:lnTo>
                  <a:lnTo>
                    <a:pt x="398" y="2324"/>
                  </a:lnTo>
                  <a:lnTo>
                    <a:pt x="311" y="2445"/>
                  </a:lnTo>
                  <a:lnTo>
                    <a:pt x="225" y="2583"/>
                  </a:lnTo>
                  <a:lnTo>
                    <a:pt x="147" y="2712"/>
                  </a:lnTo>
                  <a:lnTo>
                    <a:pt x="87" y="2859"/>
                  </a:lnTo>
                  <a:lnTo>
                    <a:pt x="35" y="2998"/>
                  </a:lnTo>
                  <a:lnTo>
                    <a:pt x="18" y="3075"/>
                  </a:lnTo>
                  <a:lnTo>
                    <a:pt x="9" y="3144"/>
                  </a:lnTo>
                  <a:lnTo>
                    <a:pt x="0" y="3222"/>
                  </a:lnTo>
                  <a:lnTo>
                    <a:pt x="0" y="3291"/>
                  </a:lnTo>
                  <a:lnTo>
                    <a:pt x="0" y="3369"/>
                  </a:lnTo>
                  <a:lnTo>
                    <a:pt x="18" y="3447"/>
                  </a:lnTo>
                  <a:lnTo>
                    <a:pt x="44" y="3533"/>
                  </a:lnTo>
                  <a:lnTo>
                    <a:pt x="70" y="3568"/>
                  </a:lnTo>
                  <a:lnTo>
                    <a:pt x="95" y="3611"/>
                  </a:lnTo>
                  <a:lnTo>
                    <a:pt x="139" y="3645"/>
                  </a:lnTo>
                  <a:lnTo>
                    <a:pt x="199" y="3671"/>
                  </a:lnTo>
                  <a:lnTo>
                    <a:pt x="277" y="3689"/>
                  </a:lnTo>
                  <a:lnTo>
                    <a:pt x="355" y="3697"/>
                  </a:lnTo>
                  <a:lnTo>
                    <a:pt x="432" y="3697"/>
                  </a:lnTo>
                  <a:lnTo>
                    <a:pt x="501" y="3671"/>
                  </a:lnTo>
                  <a:lnTo>
                    <a:pt x="536" y="3654"/>
                  </a:lnTo>
                  <a:lnTo>
                    <a:pt x="562" y="3637"/>
                  </a:lnTo>
                  <a:lnTo>
                    <a:pt x="579" y="3611"/>
                  </a:lnTo>
                  <a:lnTo>
                    <a:pt x="596" y="3585"/>
                  </a:lnTo>
                  <a:lnTo>
                    <a:pt x="605" y="3550"/>
                  </a:lnTo>
                  <a:lnTo>
                    <a:pt x="605" y="3524"/>
                  </a:lnTo>
                  <a:lnTo>
                    <a:pt x="588" y="3499"/>
                  </a:lnTo>
                  <a:lnTo>
                    <a:pt x="579" y="3473"/>
                  </a:lnTo>
                  <a:lnTo>
                    <a:pt x="545" y="3429"/>
                  </a:lnTo>
                  <a:lnTo>
                    <a:pt x="527" y="3404"/>
                  </a:lnTo>
                  <a:lnTo>
                    <a:pt x="519" y="3369"/>
                  </a:lnTo>
                  <a:lnTo>
                    <a:pt x="501" y="3291"/>
                  </a:lnTo>
                  <a:lnTo>
                    <a:pt x="510" y="3205"/>
                  </a:lnTo>
                  <a:lnTo>
                    <a:pt x="527" y="3118"/>
                  </a:lnTo>
                  <a:lnTo>
                    <a:pt x="553" y="3041"/>
                  </a:lnTo>
                  <a:lnTo>
                    <a:pt x="614" y="2894"/>
                  </a:lnTo>
                  <a:lnTo>
                    <a:pt x="683" y="2747"/>
                  </a:lnTo>
                  <a:lnTo>
                    <a:pt x="752" y="2609"/>
                  </a:lnTo>
                  <a:lnTo>
                    <a:pt x="838" y="2479"/>
                  </a:lnTo>
                  <a:lnTo>
                    <a:pt x="925" y="2350"/>
                  </a:lnTo>
                  <a:lnTo>
                    <a:pt x="1020" y="2220"/>
                  </a:lnTo>
                  <a:lnTo>
                    <a:pt x="1123" y="2099"/>
                  </a:lnTo>
                  <a:lnTo>
                    <a:pt x="1227" y="1978"/>
                  </a:lnTo>
                  <a:lnTo>
                    <a:pt x="1460" y="1745"/>
                  </a:lnTo>
                  <a:lnTo>
                    <a:pt x="1694" y="1529"/>
                  </a:lnTo>
                  <a:lnTo>
                    <a:pt x="1944" y="1322"/>
                  </a:lnTo>
                  <a:lnTo>
                    <a:pt x="2195" y="1123"/>
                  </a:lnTo>
                  <a:lnTo>
                    <a:pt x="2523" y="881"/>
                  </a:lnTo>
                  <a:lnTo>
                    <a:pt x="2687" y="769"/>
                  </a:lnTo>
                  <a:lnTo>
                    <a:pt x="2851" y="657"/>
                  </a:lnTo>
                  <a:lnTo>
                    <a:pt x="3024" y="553"/>
                  </a:lnTo>
                  <a:lnTo>
                    <a:pt x="3205" y="467"/>
                  </a:lnTo>
                  <a:lnTo>
                    <a:pt x="3387" y="389"/>
                  </a:lnTo>
                  <a:lnTo>
                    <a:pt x="3577" y="337"/>
                  </a:lnTo>
                  <a:lnTo>
                    <a:pt x="3646" y="311"/>
                  </a:lnTo>
                  <a:lnTo>
                    <a:pt x="3706" y="285"/>
                  </a:lnTo>
                  <a:lnTo>
                    <a:pt x="3732" y="268"/>
                  </a:lnTo>
                  <a:lnTo>
                    <a:pt x="3758" y="251"/>
                  </a:lnTo>
                  <a:lnTo>
                    <a:pt x="3775" y="225"/>
                  </a:lnTo>
                  <a:lnTo>
                    <a:pt x="3784" y="199"/>
                  </a:lnTo>
                  <a:lnTo>
                    <a:pt x="3784" y="156"/>
                  </a:lnTo>
                  <a:lnTo>
                    <a:pt x="3775" y="112"/>
                  </a:lnTo>
                  <a:lnTo>
                    <a:pt x="3749" y="78"/>
                  </a:lnTo>
                  <a:lnTo>
                    <a:pt x="3715" y="52"/>
                  </a:lnTo>
                  <a:lnTo>
                    <a:pt x="3672" y="26"/>
                  </a:lnTo>
                  <a:lnTo>
                    <a:pt x="3628" y="9"/>
                  </a:lnTo>
                  <a:lnTo>
                    <a:pt x="3577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8"/>
            <p:cNvSpPr/>
            <p:nvPr/>
          </p:nvSpPr>
          <p:spPr>
            <a:xfrm>
              <a:off x="-4395777" y="3609812"/>
              <a:ext cx="138017" cy="155096"/>
            </a:xfrm>
            <a:custGeom>
              <a:avLst/>
              <a:gdLst/>
              <a:ahLst/>
              <a:cxnLst/>
              <a:rect l="l" t="t" r="r" b="b"/>
              <a:pathLst>
                <a:path w="3491" h="3923" extrusionOk="0">
                  <a:moveTo>
                    <a:pt x="640" y="934"/>
                  </a:moveTo>
                  <a:lnTo>
                    <a:pt x="1530" y="1918"/>
                  </a:lnTo>
                  <a:lnTo>
                    <a:pt x="1340" y="2013"/>
                  </a:lnTo>
                  <a:lnTo>
                    <a:pt x="1167" y="2083"/>
                  </a:lnTo>
                  <a:lnTo>
                    <a:pt x="1089" y="2108"/>
                  </a:lnTo>
                  <a:lnTo>
                    <a:pt x="1012" y="2117"/>
                  </a:lnTo>
                  <a:lnTo>
                    <a:pt x="942" y="2134"/>
                  </a:lnTo>
                  <a:lnTo>
                    <a:pt x="873" y="2134"/>
                  </a:lnTo>
                  <a:lnTo>
                    <a:pt x="770" y="2126"/>
                  </a:lnTo>
                  <a:lnTo>
                    <a:pt x="666" y="2100"/>
                  </a:lnTo>
                  <a:lnTo>
                    <a:pt x="580" y="2048"/>
                  </a:lnTo>
                  <a:lnTo>
                    <a:pt x="502" y="1987"/>
                  </a:lnTo>
                  <a:lnTo>
                    <a:pt x="450" y="1944"/>
                  </a:lnTo>
                  <a:lnTo>
                    <a:pt x="407" y="1884"/>
                  </a:lnTo>
                  <a:lnTo>
                    <a:pt x="381" y="1832"/>
                  </a:lnTo>
                  <a:lnTo>
                    <a:pt x="355" y="1772"/>
                  </a:lnTo>
                  <a:lnTo>
                    <a:pt x="338" y="1711"/>
                  </a:lnTo>
                  <a:lnTo>
                    <a:pt x="329" y="1642"/>
                  </a:lnTo>
                  <a:lnTo>
                    <a:pt x="329" y="1573"/>
                  </a:lnTo>
                  <a:lnTo>
                    <a:pt x="338" y="1512"/>
                  </a:lnTo>
                  <a:lnTo>
                    <a:pt x="346" y="1435"/>
                  </a:lnTo>
                  <a:lnTo>
                    <a:pt x="372" y="1366"/>
                  </a:lnTo>
                  <a:lnTo>
                    <a:pt x="398" y="1296"/>
                  </a:lnTo>
                  <a:lnTo>
                    <a:pt x="433" y="1227"/>
                  </a:lnTo>
                  <a:lnTo>
                    <a:pt x="476" y="1150"/>
                  </a:lnTo>
                  <a:lnTo>
                    <a:pt x="519" y="1081"/>
                  </a:lnTo>
                  <a:lnTo>
                    <a:pt x="640" y="934"/>
                  </a:lnTo>
                  <a:close/>
                  <a:moveTo>
                    <a:pt x="2782" y="1944"/>
                  </a:moveTo>
                  <a:lnTo>
                    <a:pt x="2860" y="1970"/>
                  </a:lnTo>
                  <a:lnTo>
                    <a:pt x="2938" y="2013"/>
                  </a:lnTo>
                  <a:lnTo>
                    <a:pt x="3007" y="2065"/>
                  </a:lnTo>
                  <a:lnTo>
                    <a:pt x="3041" y="2100"/>
                  </a:lnTo>
                  <a:lnTo>
                    <a:pt x="3076" y="2143"/>
                  </a:lnTo>
                  <a:lnTo>
                    <a:pt x="3102" y="2186"/>
                  </a:lnTo>
                  <a:lnTo>
                    <a:pt x="3128" y="2238"/>
                  </a:lnTo>
                  <a:lnTo>
                    <a:pt x="3145" y="2298"/>
                  </a:lnTo>
                  <a:lnTo>
                    <a:pt x="3154" y="2350"/>
                  </a:lnTo>
                  <a:lnTo>
                    <a:pt x="3162" y="2411"/>
                  </a:lnTo>
                  <a:lnTo>
                    <a:pt x="3162" y="2480"/>
                  </a:lnTo>
                  <a:lnTo>
                    <a:pt x="3154" y="2540"/>
                  </a:lnTo>
                  <a:lnTo>
                    <a:pt x="3145" y="2609"/>
                  </a:lnTo>
                  <a:lnTo>
                    <a:pt x="3119" y="2679"/>
                  </a:lnTo>
                  <a:lnTo>
                    <a:pt x="3093" y="2756"/>
                  </a:lnTo>
                  <a:lnTo>
                    <a:pt x="3059" y="2825"/>
                  </a:lnTo>
                  <a:lnTo>
                    <a:pt x="3007" y="2903"/>
                  </a:lnTo>
                  <a:lnTo>
                    <a:pt x="2955" y="2972"/>
                  </a:lnTo>
                  <a:lnTo>
                    <a:pt x="2895" y="3050"/>
                  </a:lnTo>
                  <a:lnTo>
                    <a:pt x="2091" y="2152"/>
                  </a:lnTo>
                  <a:lnTo>
                    <a:pt x="2264" y="2057"/>
                  </a:lnTo>
                  <a:lnTo>
                    <a:pt x="2428" y="1996"/>
                  </a:lnTo>
                  <a:lnTo>
                    <a:pt x="2497" y="1970"/>
                  </a:lnTo>
                  <a:lnTo>
                    <a:pt x="2566" y="1953"/>
                  </a:lnTo>
                  <a:lnTo>
                    <a:pt x="2635" y="1944"/>
                  </a:lnTo>
                  <a:close/>
                  <a:moveTo>
                    <a:pt x="1487" y="1"/>
                  </a:moveTo>
                  <a:lnTo>
                    <a:pt x="1322" y="113"/>
                  </a:lnTo>
                  <a:lnTo>
                    <a:pt x="1132" y="251"/>
                  </a:lnTo>
                  <a:lnTo>
                    <a:pt x="925" y="415"/>
                  </a:lnTo>
                  <a:lnTo>
                    <a:pt x="813" y="502"/>
                  </a:lnTo>
                  <a:lnTo>
                    <a:pt x="709" y="605"/>
                  </a:lnTo>
                  <a:lnTo>
                    <a:pt x="381" y="234"/>
                  </a:lnTo>
                  <a:lnTo>
                    <a:pt x="200" y="433"/>
                  </a:lnTo>
                  <a:lnTo>
                    <a:pt x="519" y="795"/>
                  </a:lnTo>
                  <a:lnTo>
                    <a:pt x="519" y="804"/>
                  </a:lnTo>
                  <a:lnTo>
                    <a:pt x="424" y="908"/>
                  </a:lnTo>
                  <a:lnTo>
                    <a:pt x="338" y="1029"/>
                  </a:lnTo>
                  <a:lnTo>
                    <a:pt x="260" y="1141"/>
                  </a:lnTo>
                  <a:lnTo>
                    <a:pt x="191" y="1262"/>
                  </a:lnTo>
                  <a:lnTo>
                    <a:pt x="130" y="1383"/>
                  </a:lnTo>
                  <a:lnTo>
                    <a:pt x="87" y="1504"/>
                  </a:lnTo>
                  <a:lnTo>
                    <a:pt x="44" y="1625"/>
                  </a:lnTo>
                  <a:lnTo>
                    <a:pt x="18" y="1746"/>
                  </a:lnTo>
                  <a:lnTo>
                    <a:pt x="1" y="1858"/>
                  </a:lnTo>
                  <a:lnTo>
                    <a:pt x="1" y="1970"/>
                  </a:lnTo>
                  <a:lnTo>
                    <a:pt x="9" y="2083"/>
                  </a:lnTo>
                  <a:lnTo>
                    <a:pt x="35" y="2186"/>
                  </a:lnTo>
                  <a:lnTo>
                    <a:pt x="61" y="2290"/>
                  </a:lnTo>
                  <a:lnTo>
                    <a:pt x="113" y="2385"/>
                  </a:lnTo>
                  <a:lnTo>
                    <a:pt x="174" y="2471"/>
                  </a:lnTo>
                  <a:lnTo>
                    <a:pt x="251" y="2549"/>
                  </a:lnTo>
                  <a:lnTo>
                    <a:pt x="303" y="2592"/>
                  </a:lnTo>
                  <a:lnTo>
                    <a:pt x="355" y="2627"/>
                  </a:lnTo>
                  <a:lnTo>
                    <a:pt x="407" y="2661"/>
                  </a:lnTo>
                  <a:lnTo>
                    <a:pt x="467" y="2687"/>
                  </a:lnTo>
                  <a:lnTo>
                    <a:pt x="528" y="2704"/>
                  </a:lnTo>
                  <a:lnTo>
                    <a:pt x="588" y="2713"/>
                  </a:lnTo>
                  <a:lnTo>
                    <a:pt x="649" y="2722"/>
                  </a:lnTo>
                  <a:lnTo>
                    <a:pt x="709" y="2730"/>
                  </a:lnTo>
                  <a:lnTo>
                    <a:pt x="839" y="2722"/>
                  </a:lnTo>
                  <a:lnTo>
                    <a:pt x="968" y="2696"/>
                  </a:lnTo>
                  <a:lnTo>
                    <a:pt x="1098" y="2653"/>
                  </a:lnTo>
                  <a:lnTo>
                    <a:pt x="1236" y="2601"/>
                  </a:lnTo>
                  <a:lnTo>
                    <a:pt x="1383" y="2540"/>
                  </a:lnTo>
                  <a:lnTo>
                    <a:pt x="1538" y="2463"/>
                  </a:lnTo>
                  <a:lnTo>
                    <a:pt x="1694" y="2376"/>
                  </a:lnTo>
                  <a:lnTo>
                    <a:pt x="1858" y="2281"/>
                  </a:lnTo>
                  <a:lnTo>
                    <a:pt x="2705" y="3223"/>
                  </a:lnTo>
                  <a:lnTo>
                    <a:pt x="2627" y="3283"/>
                  </a:lnTo>
                  <a:lnTo>
                    <a:pt x="2549" y="3335"/>
                  </a:lnTo>
                  <a:lnTo>
                    <a:pt x="2471" y="3378"/>
                  </a:lnTo>
                  <a:lnTo>
                    <a:pt x="2402" y="3404"/>
                  </a:lnTo>
                  <a:lnTo>
                    <a:pt x="2324" y="3430"/>
                  </a:lnTo>
                  <a:lnTo>
                    <a:pt x="2255" y="3447"/>
                  </a:lnTo>
                  <a:lnTo>
                    <a:pt x="2178" y="3456"/>
                  </a:lnTo>
                  <a:lnTo>
                    <a:pt x="2005" y="3456"/>
                  </a:lnTo>
                  <a:lnTo>
                    <a:pt x="1901" y="3430"/>
                  </a:lnTo>
                  <a:lnTo>
                    <a:pt x="1798" y="3404"/>
                  </a:lnTo>
                  <a:lnTo>
                    <a:pt x="1703" y="3370"/>
                  </a:lnTo>
                  <a:lnTo>
                    <a:pt x="1582" y="3560"/>
                  </a:lnTo>
                  <a:lnTo>
                    <a:pt x="1919" y="3758"/>
                  </a:lnTo>
                  <a:lnTo>
                    <a:pt x="2195" y="3922"/>
                  </a:lnTo>
                  <a:lnTo>
                    <a:pt x="2480" y="3689"/>
                  </a:lnTo>
                  <a:lnTo>
                    <a:pt x="2644" y="3551"/>
                  </a:lnTo>
                  <a:lnTo>
                    <a:pt x="2834" y="3370"/>
                  </a:lnTo>
                  <a:lnTo>
                    <a:pt x="3102" y="3663"/>
                  </a:lnTo>
                  <a:lnTo>
                    <a:pt x="3275" y="3473"/>
                  </a:lnTo>
                  <a:lnTo>
                    <a:pt x="3007" y="3180"/>
                  </a:lnTo>
                  <a:lnTo>
                    <a:pt x="3111" y="3059"/>
                  </a:lnTo>
                  <a:lnTo>
                    <a:pt x="3197" y="2938"/>
                  </a:lnTo>
                  <a:lnTo>
                    <a:pt x="3275" y="2817"/>
                  </a:lnTo>
                  <a:lnTo>
                    <a:pt x="3335" y="2696"/>
                  </a:lnTo>
                  <a:lnTo>
                    <a:pt x="3387" y="2584"/>
                  </a:lnTo>
                  <a:lnTo>
                    <a:pt x="3430" y="2471"/>
                  </a:lnTo>
                  <a:lnTo>
                    <a:pt x="3465" y="2359"/>
                  </a:lnTo>
                  <a:lnTo>
                    <a:pt x="3482" y="2255"/>
                  </a:lnTo>
                  <a:lnTo>
                    <a:pt x="3491" y="2152"/>
                  </a:lnTo>
                  <a:lnTo>
                    <a:pt x="3491" y="2057"/>
                  </a:lnTo>
                  <a:lnTo>
                    <a:pt x="3473" y="1962"/>
                  </a:lnTo>
                  <a:lnTo>
                    <a:pt x="3456" y="1875"/>
                  </a:lnTo>
                  <a:lnTo>
                    <a:pt x="3422" y="1797"/>
                  </a:lnTo>
                  <a:lnTo>
                    <a:pt x="3378" y="1720"/>
                  </a:lnTo>
                  <a:lnTo>
                    <a:pt x="3326" y="1651"/>
                  </a:lnTo>
                  <a:lnTo>
                    <a:pt x="3266" y="1590"/>
                  </a:lnTo>
                  <a:lnTo>
                    <a:pt x="3214" y="1547"/>
                  </a:lnTo>
                  <a:lnTo>
                    <a:pt x="3162" y="1512"/>
                  </a:lnTo>
                  <a:lnTo>
                    <a:pt x="3111" y="1478"/>
                  </a:lnTo>
                  <a:lnTo>
                    <a:pt x="3050" y="1452"/>
                  </a:lnTo>
                  <a:lnTo>
                    <a:pt x="2990" y="1435"/>
                  </a:lnTo>
                  <a:lnTo>
                    <a:pt x="2929" y="1417"/>
                  </a:lnTo>
                  <a:lnTo>
                    <a:pt x="2869" y="1409"/>
                  </a:lnTo>
                  <a:lnTo>
                    <a:pt x="2808" y="1409"/>
                  </a:lnTo>
                  <a:lnTo>
                    <a:pt x="2696" y="1417"/>
                  </a:lnTo>
                  <a:lnTo>
                    <a:pt x="2592" y="1435"/>
                  </a:lnTo>
                  <a:lnTo>
                    <a:pt x="2471" y="1461"/>
                  </a:lnTo>
                  <a:lnTo>
                    <a:pt x="2342" y="1504"/>
                  </a:lnTo>
                  <a:lnTo>
                    <a:pt x="2212" y="1564"/>
                  </a:lnTo>
                  <a:lnTo>
                    <a:pt x="2074" y="1625"/>
                  </a:lnTo>
                  <a:lnTo>
                    <a:pt x="1919" y="1702"/>
                  </a:lnTo>
                  <a:lnTo>
                    <a:pt x="1763" y="1789"/>
                  </a:lnTo>
                  <a:lnTo>
                    <a:pt x="839" y="752"/>
                  </a:lnTo>
                  <a:lnTo>
                    <a:pt x="934" y="683"/>
                  </a:lnTo>
                  <a:lnTo>
                    <a:pt x="1020" y="623"/>
                  </a:lnTo>
                  <a:lnTo>
                    <a:pt x="1115" y="579"/>
                  </a:lnTo>
                  <a:lnTo>
                    <a:pt x="1210" y="536"/>
                  </a:lnTo>
                  <a:lnTo>
                    <a:pt x="1305" y="510"/>
                  </a:lnTo>
                  <a:lnTo>
                    <a:pt x="1400" y="493"/>
                  </a:lnTo>
                  <a:lnTo>
                    <a:pt x="1495" y="484"/>
                  </a:lnTo>
                  <a:lnTo>
                    <a:pt x="1582" y="476"/>
                  </a:lnTo>
                  <a:lnTo>
                    <a:pt x="1703" y="484"/>
                  </a:lnTo>
                  <a:lnTo>
                    <a:pt x="1823" y="502"/>
                  </a:lnTo>
                  <a:lnTo>
                    <a:pt x="1944" y="528"/>
                  </a:lnTo>
                  <a:lnTo>
                    <a:pt x="2057" y="562"/>
                  </a:lnTo>
                  <a:lnTo>
                    <a:pt x="2178" y="364"/>
                  </a:lnTo>
                  <a:lnTo>
                    <a:pt x="1789" y="156"/>
                  </a:lnTo>
                  <a:lnTo>
                    <a:pt x="1487" y="1"/>
                  </a:lnTo>
                  <a:close/>
                </a:path>
              </a:pathLst>
            </a:custGeom>
            <a:solidFill>
              <a:srgbClr val="4A4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8"/>
            <p:cNvSpPr/>
            <p:nvPr/>
          </p:nvSpPr>
          <p:spPr>
            <a:xfrm>
              <a:off x="-4313109" y="3686668"/>
              <a:ext cx="42382" cy="43726"/>
            </a:xfrm>
            <a:custGeom>
              <a:avLst/>
              <a:gdLst/>
              <a:ahLst/>
              <a:cxnLst/>
              <a:rect l="l" t="t" r="r" b="b"/>
              <a:pathLst>
                <a:path w="1072" h="1106" fill="none" extrusionOk="0">
                  <a:moveTo>
                    <a:pt x="0" y="208"/>
                  </a:moveTo>
                  <a:lnTo>
                    <a:pt x="0" y="208"/>
                  </a:lnTo>
                  <a:lnTo>
                    <a:pt x="173" y="113"/>
                  </a:lnTo>
                  <a:lnTo>
                    <a:pt x="337" y="52"/>
                  </a:lnTo>
                  <a:lnTo>
                    <a:pt x="406" y="26"/>
                  </a:lnTo>
                  <a:lnTo>
                    <a:pt x="475" y="9"/>
                  </a:lnTo>
                  <a:lnTo>
                    <a:pt x="544" y="0"/>
                  </a:lnTo>
                  <a:lnTo>
                    <a:pt x="605" y="0"/>
                  </a:lnTo>
                  <a:lnTo>
                    <a:pt x="605" y="0"/>
                  </a:lnTo>
                  <a:lnTo>
                    <a:pt x="691" y="0"/>
                  </a:lnTo>
                  <a:lnTo>
                    <a:pt x="769" y="26"/>
                  </a:lnTo>
                  <a:lnTo>
                    <a:pt x="847" y="69"/>
                  </a:lnTo>
                  <a:lnTo>
                    <a:pt x="916" y="121"/>
                  </a:lnTo>
                  <a:lnTo>
                    <a:pt x="916" y="121"/>
                  </a:lnTo>
                  <a:lnTo>
                    <a:pt x="950" y="156"/>
                  </a:lnTo>
                  <a:lnTo>
                    <a:pt x="985" y="199"/>
                  </a:lnTo>
                  <a:lnTo>
                    <a:pt x="1011" y="242"/>
                  </a:lnTo>
                  <a:lnTo>
                    <a:pt x="1037" y="294"/>
                  </a:lnTo>
                  <a:lnTo>
                    <a:pt x="1054" y="354"/>
                  </a:lnTo>
                  <a:lnTo>
                    <a:pt x="1063" y="406"/>
                  </a:lnTo>
                  <a:lnTo>
                    <a:pt x="1071" y="467"/>
                  </a:lnTo>
                  <a:lnTo>
                    <a:pt x="1071" y="536"/>
                  </a:lnTo>
                  <a:lnTo>
                    <a:pt x="1063" y="596"/>
                  </a:lnTo>
                  <a:lnTo>
                    <a:pt x="1054" y="665"/>
                  </a:lnTo>
                  <a:lnTo>
                    <a:pt x="1028" y="735"/>
                  </a:lnTo>
                  <a:lnTo>
                    <a:pt x="1002" y="812"/>
                  </a:lnTo>
                  <a:lnTo>
                    <a:pt x="968" y="881"/>
                  </a:lnTo>
                  <a:lnTo>
                    <a:pt x="916" y="959"/>
                  </a:lnTo>
                  <a:lnTo>
                    <a:pt x="864" y="1028"/>
                  </a:lnTo>
                  <a:lnTo>
                    <a:pt x="804" y="1106"/>
                  </a:lnTo>
                  <a:lnTo>
                    <a:pt x="0" y="20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8"/>
            <p:cNvSpPr/>
            <p:nvPr/>
          </p:nvSpPr>
          <p:spPr>
            <a:xfrm>
              <a:off x="-4382770" y="3646698"/>
              <a:ext cx="47482" cy="47521"/>
            </a:xfrm>
            <a:custGeom>
              <a:avLst/>
              <a:gdLst/>
              <a:ahLst/>
              <a:cxnLst/>
              <a:rect l="l" t="t" r="r" b="b"/>
              <a:pathLst>
                <a:path w="1201" h="1202" fill="none" extrusionOk="0">
                  <a:moveTo>
                    <a:pt x="544" y="1201"/>
                  </a:moveTo>
                  <a:lnTo>
                    <a:pt x="544" y="1201"/>
                  </a:lnTo>
                  <a:lnTo>
                    <a:pt x="441" y="1193"/>
                  </a:lnTo>
                  <a:lnTo>
                    <a:pt x="337" y="1167"/>
                  </a:lnTo>
                  <a:lnTo>
                    <a:pt x="251" y="1115"/>
                  </a:lnTo>
                  <a:lnTo>
                    <a:pt x="173" y="1054"/>
                  </a:lnTo>
                  <a:lnTo>
                    <a:pt x="173" y="1054"/>
                  </a:lnTo>
                  <a:lnTo>
                    <a:pt x="121" y="1011"/>
                  </a:lnTo>
                  <a:lnTo>
                    <a:pt x="78" y="951"/>
                  </a:lnTo>
                  <a:lnTo>
                    <a:pt x="52" y="899"/>
                  </a:lnTo>
                  <a:lnTo>
                    <a:pt x="26" y="839"/>
                  </a:lnTo>
                  <a:lnTo>
                    <a:pt x="9" y="778"/>
                  </a:lnTo>
                  <a:lnTo>
                    <a:pt x="0" y="709"/>
                  </a:lnTo>
                  <a:lnTo>
                    <a:pt x="0" y="640"/>
                  </a:lnTo>
                  <a:lnTo>
                    <a:pt x="9" y="579"/>
                  </a:lnTo>
                  <a:lnTo>
                    <a:pt x="17" y="502"/>
                  </a:lnTo>
                  <a:lnTo>
                    <a:pt x="43" y="433"/>
                  </a:lnTo>
                  <a:lnTo>
                    <a:pt x="69" y="363"/>
                  </a:lnTo>
                  <a:lnTo>
                    <a:pt x="104" y="294"/>
                  </a:lnTo>
                  <a:lnTo>
                    <a:pt x="147" y="217"/>
                  </a:lnTo>
                  <a:lnTo>
                    <a:pt x="190" y="148"/>
                  </a:lnTo>
                  <a:lnTo>
                    <a:pt x="311" y="1"/>
                  </a:lnTo>
                  <a:lnTo>
                    <a:pt x="311" y="1"/>
                  </a:lnTo>
                  <a:lnTo>
                    <a:pt x="311" y="1"/>
                  </a:lnTo>
                  <a:lnTo>
                    <a:pt x="1201" y="985"/>
                  </a:lnTo>
                  <a:lnTo>
                    <a:pt x="1201" y="985"/>
                  </a:lnTo>
                  <a:lnTo>
                    <a:pt x="1011" y="1080"/>
                  </a:lnTo>
                  <a:lnTo>
                    <a:pt x="838" y="1150"/>
                  </a:lnTo>
                  <a:lnTo>
                    <a:pt x="760" y="1175"/>
                  </a:lnTo>
                  <a:lnTo>
                    <a:pt x="683" y="1184"/>
                  </a:lnTo>
                  <a:lnTo>
                    <a:pt x="613" y="1201"/>
                  </a:lnTo>
                  <a:lnTo>
                    <a:pt x="544" y="120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8"/>
            <p:cNvSpPr/>
            <p:nvPr/>
          </p:nvSpPr>
          <p:spPr>
            <a:xfrm>
              <a:off x="-4395777" y="3609812"/>
              <a:ext cx="138017" cy="155096"/>
            </a:xfrm>
            <a:custGeom>
              <a:avLst/>
              <a:gdLst/>
              <a:ahLst/>
              <a:cxnLst/>
              <a:rect l="l" t="t" r="r" b="b"/>
              <a:pathLst>
                <a:path w="3491" h="3923" fill="none" extrusionOk="0">
                  <a:moveTo>
                    <a:pt x="1487" y="1"/>
                  </a:moveTo>
                  <a:lnTo>
                    <a:pt x="1487" y="1"/>
                  </a:lnTo>
                  <a:lnTo>
                    <a:pt x="1322" y="113"/>
                  </a:lnTo>
                  <a:lnTo>
                    <a:pt x="1132" y="251"/>
                  </a:lnTo>
                  <a:lnTo>
                    <a:pt x="925" y="415"/>
                  </a:lnTo>
                  <a:lnTo>
                    <a:pt x="813" y="502"/>
                  </a:lnTo>
                  <a:lnTo>
                    <a:pt x="709" y="605"/>
                  </a:lnTo>
                  <a:lnTo>
                    <a:pt x="381" y="234"/>
                  </a:lnTo>
                  <a:lnTo>
                    <a:pt x="200" y="433"/>
                  </a:lnTo>
                  <a:lnTo>
                    <a:pt x="519" y="795"/>
                  </a:lnTo>
                  <a:lnTo>
                    <a:pt x="519" y="795"/>
                  </a:lnTo>
                  <a:lnTo>
                    <a:pt x="519" y="804"/>
                  </a:lnTo>
                  <a:lnTo>
                    <a:pt x="519" y="804"/>
                  </a:lnTo>
                  <a:lnTo>
                    <a:pt x="424" y="908"/>
                  </a:lnTo>
                  <a:lnTo>
                    <a:pt x="338" y="1029"/>
                  </a:lnTo>
                  <a:lnTo>
                    <a:pt x="260" y="1141"/>
                  </a:lnTo>
                  <a:lnTo>
                    <a:pt x="191" y="1262"/>
                  </a:lnTo>
                  <a:lnTo>
                    <a:pt x="130" y="1383"/>
                  </a:lnTo>
                  <a:lnTo>
                    <a:pt x="87" y="1504"/>
                  </a:lnTo>
                  <a:lnTo>
                    <a:pt x="44" y="1625"/>
                  </a:lnTo>
                  <a:lnTo>
                    <a:pt x="18" y="1746"/>
                  </a:lnTo>
                  <a:lnTo>
                    <a:pt x="1" y="1858"/>
                  </a:lnTo>
                  <a:lnTo>
                    <a:pt x="1" y="1970"/>
                  </a:lnTo>
                  <a:lnTo>
                    <a:pt x="9" y="2083"/>
                  </a:lnTo>
                  <a:lnTo>
                    <a:pt x="35" y="2186"/>
                  </a:lnTo>
                  <a:lnTo>
                    <a:pt x="61" y="2290"/>
                  </a:lnTo>
                  <a:lnTo>
                    <a:pt x="113" y="2385"/>
                  </a:lnTo>
                  <a:lnTo>
                    <a:pt x="174" y="2471"/>
                  </a:lnTo>
                  <a:lnTo>
                    <a:pt x="251" y="2549"/>
                  </a:lnTo>
                  <a:lnTo>
                    <a:pt x="251" y="2549"/>
                  </a:lnTo>
                  <a:lnTo>
                    <a:pt x="303" y="2592"/>
                  </a:lnTo>
                  <a:lnTo>
                    <a:pt x="355" y="2627"/>
                  </a:lnTo>
                  <a:lnTo>
                    <a:pt x="407" y="2661"/>
                  </a:lnTo>
                  <a:lnTo>
                    <a:pt x="467" y="2687"/>
                  </a:lnTo>
                  <a:lnTo>
                    <a:pt x="528" y="2704"/>
                  </a:lnTo>
                  <a:lnTo>
                    <a:pt x="588" y="2713"/>
                  </a:lnTo>
                  <a:lnTo>
                    <a:pt x="649" y="2722"/>
                  </a:lnTo>
                  <a:lnTo>
                    <a:pt x="709" y="2730"/>
                  </a:lnTo>
                  <a:lnTo>
                    <a:pt x="709" y="2730"/>
                  </a:lnTo>
                  <a:lnTo>
                    <a:pt x="839" y="2722"/>
                  </a:lnTo>
                  <a:lnTo>
                    <a:pt x="968" y="2696"/>
                  </a:lnTo>
                  <a:lnTo>
                    <a:pt x="1098" y="2653"/>
                  </a:lnTo>
                  <a:lnTo>
                    <a:pt x="1236" y="2601"/>
                  </a:lnTo>
                  <a:lnTo>
                    <a:pt x="1383" y="2540"/>
                  </a:lnTo>
                  <a:lnTo>
                    <a:pt x="1538" y="2463"/>
                  </a:lnTo>
                  <a:lnTo>
                    <a:pt x="1694" y="2376"/>
                  </a:lnTo>
                  <a:lnTo>
                    <a:pt x="1858" y="2281"/>
                  </a:lnTo>
                  <a:lnTo>
                    <a:pt x="2705" y="3223"/>
                  </a:lnTo>
                  <a:lnTo>
                    <a:pt x="2705" y="3223"/>
                  </a:lnTo>
                  <a:lnTo>
                    <a:pt x="2627" y="3283"/>
                  </a:lnTo>
                  <a:lnTo>
                    <a:pt x="2549" y="3335"/>
                  </a:lnTo>
                  <a:lnTo>
                    <a:pt x="2471" y="3378"/>
                  </a:lnTo>
                  <a:lnTo>
                    <a:pt x="2402" y="3404"/>
                  </a:lnTo>
                  <a:lnTo>
                    <a:pt x="2324" y="3430"/>
                  </a:lnTo>
                  <a:lnTo>
                    <a:pt x="2255" y="3447"/>
                  </a:lnTo>
                  <a:lnTo>
                    <a:pt x="2178" y="3456"/>
                  </a:lnTo>
                  <a:lnTo>
                    <a:pt x="2109" y="3456"/>
                  </a:lnTo>
                  <a:lnTo>
                    <a:pt x="2109" y="3456"/>
                  </a:lnTo>
                  <a:lnTo>
                    <a:pt x="2005" y="3456"/>
                  </a:lnTo>
                  <a:lnTo>
                    <a:pt x="1901" y="3430"/>
                  </a:lnTo>
                  <a:lnTo>
                    <a:pt x="1798" y="3404"/>
                  </a:lnTo>
                  <a:lnTo>
                    <a:pt x="1703" y="3370"/>
                  </a:lnTo>
                  <a:lnTo>
                    <a:pt x="1582" y="3560"/>
                  </a:lnTo>
                  <a:lnTo>
                    <a:pt x="1582" y="3560"/>
                  </a:lnTo>
                  <a:lnTo>
                    <a:pt x="1919" y="3758"/>
                  </a:lnTo>
                  <a:lnTo>
                    <a:pt x="2195" y="3922"/>
                  </a:lnTo>
                  <a:lnTo>
                    <a:pt x="2195" y="3922"/>
                  </a:lnTo>
                  <a:lnTo>
                    <a:pt x="2480" y="3689"/>
                  </a:lnTo>
                  <a:lnTo>
                    <a:pt x="2644" y="3551"/>
                  </a:lnTo>
                  <a:lnTo>
                    <a:pt x="2834" y="3370"/>
                  </a:lnTo>
                  <a:lnTo>
                    <a:pt x="3102" y="3663"/>
                  </a:lnTo>
                  <a:lnTo>
                    <a:pt x="3275" y="3473"/>
                  </a:lnTo>
                  <a:lnTo>
                    <a:pt x="3007" y="3180"/>
                  </a:lnTo>
                  <a:lnTo>
                    <a:pt x="3007" y="3180"/>
                  </a:lnTo>
                  <a:lnTo>
                    <a:pt x="3111" y="3059"/>
                  </a:lnTo>
                  <a:lnTo>
                    <a:pt x="3197" y="2938"/>
                  </a:lnTo>
                  <a:lnTo>
                    <a:pt x="3275" y="2817"/>
                  </a:lnTo>
                  <a:lnTo>
                    <a:pt x="3335" y="2696"/>
                  </a:lnTo>
                  <a:lnTo>
                    <a:pt x="3387" y="2584"/>
                  </a:lnTo>
                  <a:lnTo>
                    <a:pt x="3430" y="2471"/>
                  </a:lnTo>
                  <a:lnTo>
                    <a:pt x="3465" y="2359"/>
                  </a:lnTo>
                  <a:lnTo>
                    <a:pt x="3482" y="2255"/>
                  </a:lnTo>
                  <a:lnTo>
                    <a:pt x="3491" y="2152"/>
                  </a:lnTo>
                  <a:lnTo>
                    <a:pt x="3491" y="2057"/>
                  </a:lnTo>
                  <a:lnTo>
                    <a:pt x="3473" y="1962"/>
                  </a:lnTo>
                  <a:lnTo>
                    <a:pt x="3456" y="1875"/>
                  </a:lnTo>
                  <a:lnTo>
                    <a:pt x="3422" y="1797"/>
                  </a:lnTo>
                  <a:lnTo>
                    <a:pt x="3378" y="1720"/>
                  </a:lnTo>
                  <a:lnTo>
                    <a:pt x="3326" y="1651"/>
                  </a:lnTo>
                  <a:lnTo>
                    <a:pt x="3266" y="1590"/>
                  </a:lnTo>
                  <a:lnTo>
                    <a:pt x="3266" y="1590"/>
                  </a:lnTo>
                  <a:lnTo>
                    <a:pt x="3214" y="1547"/>
                  </a:lnTo>
                  <a:lnTo>
                    <a:pt x="3162" y="1512"/>
                  </a:lnTo>
                  <a:lnTo>
                    <a:pt x="3111" y="1478"/>
                  </a:lnTo>
                  <a:lnTo>
                    <a:pt x="3050" y="1452"/>
                  </a:lnTo>
                  <a:lnTo>
                    <a:pt x="2990" y="1435"/>
                  </a:lnTo>
                  <a:lnTo>
                    <a:pt x="2929" y="1417"/>
                  </a:lnTo>
                  <a:lnTo>
                    <a:pt x="2869" y="1409"/>
                  </a:lnTo>
                  <a:lnTo>
                    <a:pt x="2808" y="1409"/>
                  </a:lnTo>
                  <a:lnTo>
                    <a:pt x="2808" y="1409"/>
                  </a:lnTo>
                  <a:lnTo>
                    <a:pt x="2696" y="1417"/>
                  </a:lnTo>
                  <a:lnTo>
                    <a:pt x="2592" y="1435"/>
                  </a:lnTo>
                  <a:lnTo>
                    <a:pt x="2471" y="1461"/>
                  </a:lnTo>
                  <a:lnTo>
                    <a:pt x="2342" y="1504"/>
                  </a:lnTo>
                  <a:lnTo>
                    <a:pt x="2212" y="1564"/>
                  </a:lnTo>
                  <a:lnTo>
                    <a:pt x="2074" y="1625"/>
                  </a:lnTo>
                  <a:lnTo>
                    <a:pt x="1919" y="1702"/>
                  </a:lnTo>
                  <a:lnTo>
                    <a:pt x="1763" y="1789"/>
                  </a:lnTo>
                  <a:lnTo>
                    <a:pt x="839" y="752"/>
                  </a:lnTo>
                  <a:lnTo>
                    <a:pt x="839" y="752"/>
                  </a:lnTo>
                  <a:lnTo>
                    <a:pt x="934" y="683"/>
                  </a:lnTo>
                  <a:lnTo>
                    <a:pt x="1020" y="623"/>
                  </a:lnTo>
                  <a:lnTo>
                    <a:pt x="1115" y="579"/>
                  </a:lnTo>
                  <a:lnTo>
                    <a:pt x="1210" y="536"/>
                  </a:lnTo>
                  <a:lnTo>
                    <a:pt x="1305" y="510"/>
                  </a:lnTo>
                  <a:lnTo>
                    <a:pt x="1400" y="493"/>
                  </a:lnTo>
                  <a:lnTo>
                    <a:pt x="1495" y="484"/>
                  </a:lnTo>
                  <a:lnTo>
                    <a:pt x="1582" y="476"/>
                  </a:lnTo>
                  <a:lnTo>
                    <a:pt x="1582" y="476"/>
                  </a:lnTo>
                  <a:lnTo>
                    <a:pt x="1703" y="484"/>
                  </a:lnTo>
                  <a:lnTo>
                    <a:pt x="1823" y="502"/>
                  </a:lnTo>
                  <a:lnTo>
                    <a:pt x="1944" y="528"/>
                  </a:lnTo>
                  <a:lnTo>
                    <a:pt x="2057" y="562"/>
                  </a:lnTo>
                  <a:lnTo>
                    <a:pt x="2178" y="364"/>
                  </a:lnTo>
                  <a:lnTo>
                    <a:pt x="2178" y="364"/>
                  </a:lnTo>
                  <a:lnTo>
                    <a:pt x="1789" y="156"/>
                  </a:lnTo>
                  <a:lnTo>
                    <a:pt x="148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8"/>
            <p:cNvSpPr/>
            <p:nvPr/>
          </p:nvSpPr>
          <p:spPr>
            <a:xfrm>
              <a:off x="-1337270" y="3995397"/>
              <a:ext cx="736339" cy="617102"/>
            </a:xfrm>
            <a:custGeom>
              <a:avLst/>
              <a:gdLst/>
              <a:ahLst/>
              <a:cxnLst/>
              <a:rect l="l" t="t" r="r" b="b"/>
              <a:pathLst>
                <a:path w="18625" h="15609" extrusionOk="0">
                  <a:moveTo>
                    <a:pt x="16025" y="0"/>
                  </a:moveTo>
                  <a:lnTo>
                    <a:pt x="15981" y="9"/>
                  </a:lnTo>
                  <a:lnTo>
                    <a:pt x="15930" y="17"/>
                  </a:lnTo>
                  <a:lnTo>
                    <a:pt x="15852" y="199"/>
                  </a:lnTo>
                  <a:lnTo>
                    <a:pt x="15783" y="372"/>
                  </a:lnTo>
                  <a:lnTo>
                    <a:pt x="15722" y="536"/>
                  </a:lnTo>
                  <a:lnTo>
                    <a:pt x="15653" y="691"/>
                  </a:lnTo>
                  <a:lnTo>
                    <a:pt x="15584" y="847"/>
                  </a:lnTo>
                  <a:lnTo>
                    <a:pt x="15506" y="1002"/>
                  </a:lnTo>
                  <a:lnTo>
                    <a:pt x="15429" y="1149"/>
                  </a:lnTo>
                  <a:lnTo>
                    <a:pt x="15333" y="1296"/>
                  </a:lnTo>
                  <a:lnTo>
                    <a:pt x="15230" y="1434"/>
                  </a:lnTo>
                  <a:lnTo>
                    <a:pt x="15118" y="1564"/>
                  </a:lnTo>
                  <a:lnTo>
                    <a:pt x="15014" y="1659"/>
                  </a:lnTo>
                  <a:lnTo>
                    <a:pt x="14910" y="1754"/>
                  </a:lnTo>
                  <a:lnTo>
                    <a:pt x="14798" y="1840"/>
                  </a:lnTo>
                  <a:lnTo>
                    <a:pt x="14677" y="1918"/>
                  </a:lnTo>
                  <a:lnTo>
                    <a:pt x="14556" y="1987"/>
                  </a:lnTo>
                  <a:lnTo>
                    <a:pt x="14435" y="2056"/>
                  </a:lnTo>
                  <a:lnTo>
                    <a:pt x="14306" y="2116"/>
                  </a:lnTo>
                  <a:lnTo>
                    <a:pt x="14167" y="2168"/>
                  </a:lnTo>
                  <a:lnTo>
                    <a:pt x="14038" y="2211"/>
                  </a:lnTo>
                  <a:lnTo>
                    <a:pt x="13900" y="2255"/>
                  </a:lnTo>
                  <a:lnTo>
                    <a:pt x="13761" y="2289"/>
                  </a:lnTo>
                  <a:lnTo>
                    <a:pt x="13615" y="2315"/>
                  </a:lnTo>
                  <a:lnTo>
                    <a:pt x="13476" y="2341"/>
                  </a:lnTo>
                  <a:lnTo>
                    <a:pt x="13329" y="2358"/>
                  </a:lnTo>
                  <a:lnTo>
                    <a:pt x="13191" y="2367"/>
                  </a:lnTo>
                  <a:lnTo>
                    <a:pt x="13044" y="2376"/>
                  </a:lnTo>
                  <a:lnTo>
                    <a:pt x="12759" y="2376"/>
                  </a:lnTo>
                  <a:lnTo>
                    <a:pt x="12474" y="2358"/>
                  </a:lnTo>
                  <a:lnTo>
                    <a:pt x="12189" y="2332"/>
                  </a:lnTo>
                  <a:lnTo>
                    <a:pt x="11913" y="2298"/>
                  </a:lnTo>
                  <a:lnTo>
                    <a:pt x="11628" y="2246"/>
                  </a:lnTo>
                  <a:lnTo>
                    <a:pt x="11343" y="2203"/>
                  </a:lnTo>
                  <a:lnTo>
                    <a:pt x="10781" y="2099"/>
                  </a:lnTo>
                  <a:lnTo>
                    <a:pt x="10349" y="2021"/>
                  </a:lnTo>
                  <a:lnTo>
                    <a:pt x="9917" y="1952"/>
                  </a:lnTo>
                  <a:lnTo>
                    <a:pt x="9477" y="1900"/>
                  </a:lnTo>
                  <a:lnTo>
                    <a:pt x="9036" y="1849"/>
                  </a:lnTo>
                  <a:lnTo>
                    <a:pt x="8604" y="1814"/>
                  </a:lnTo>
                  <a:lnTo>
                    <a:pt x="8164" y="1797"/>
                  </a:lnTo>
                  <a:lnTo>
                    <a:pt x="7723" y="1788"/>
                  </a:lnTo>
                  <a:lnTo>
                    <a:pt x="7283" y="1797"/>
                  </a:lnTo>
                  <a:lnTo>
                    <a:pt x="6851" y="1814"/>
                  </a:lnTo>
                  <a:lnTo>
                    <a:pt x="6419" y="1857"/>
                  </a:lnTo>
                  <a:lnTo>
                    <a:pt x="5987" y="1918"/>
                  </a:lnTo>
                  <a:lnTo>
                    <a:pt x="5771" y="1952"/>
                  </a:lnTo>
                  <a:lnTo>
                    <a:pt x="5564" y="1995"/>
                  </a:lnTo>
                  <a:lnTo>
                    <a:pt x="5348" y="2047"/>
                  </a:lnTo>
                  <a:lnTo>
                    <a:pt x="5141" y="2099"/>
                  </a:lnTo>
                  <a:lnTo>
                    <a:pt x="4933" y="2151"/>
                  </a:lnTo>
                  <a:lnTo>
                    <a:pt x="4726" y="2220"/>
                  </a:lnTo>
                  <a:lnTo>
                    <a:pt x="4519" y="2289"/>
                  </a:lnTo>
                  <a:lnTo>
                    <a:pt x="4320" y="2358"/>
                  </a:lnTo>
                  <a:lnTo>
                    <a:pt x="4121" y="2445"/>
                  </a:lnTo>
                  <a:lnTo>
                    <a:pt x="3923" y="2531"/>
                  </a:lnTo>
                  <a:lnTo>
                    <a:pt x="3707" y="2635"/>
                  </a:lnTo>
                  <a:lnTo>
                    <a:pt x="3499" y="2738"/>
                  </a:lnTo>
                  <a:lnTo>
                    <a:pt x="3292" y="2859"/>
                  </a:lnTo>
                  <a:lnTo>
                    <a:pt x="3093" y="2989"/>
                  </a:lnTo>
                  <a:lnTo>
                    <a:pt x="2895" y="3118"/>
                  </a:lnTo>
                  <a:lnTo>
                    <a:pt x="2705" y="3257"/>
                  </a:lnTo>
                  <a:lnTo>
                    <a:pt x="2515" y="3403"/>
                  </a:lnTo>
                  <a:lnTo>
                    <a:pt x="2333" y="3550"/>
                  </a:lnTo>
                  <a:lnTo>
                    <a:pt x="2152" y="3706"/>
                  </a:lnTo>
                  <a:lnTo>
                    <a:pt x="1979" y="3870"/>
                  </a:lnTo>
                  <a:lnTo>
                    <a:pt x="1815" y="4043"/>
                  </a:lnTo>
                  <a:lnTo>
                    <a:pt x="1659" y="4215"/>
                  </a:lnTo>
                  <a:lnTo>
                    <a:pt x="1504" y="4397"/>
                  </a:lnTo>
                  <a:lnTo>
                    <a:pt x="1357" y="4587"/>
                  </a:lnTo>
                  <a:lnTo>
                    <a:pt x="1210" y="4768"/>
                  </a:lnTo>
                  <a:lnTo>
                    <a:pt x="1081" y="4967"/>
                  </a:lnTo>
                  <a:lnTo>
                    <a:pt x="951" y="5166"/>
                  </a:lnTo>
                  <a:lnTo>
                    <a:pt x="830" y="5364"/>
                  </a:lnTo>
                  <a:lnTo>
                    <a:pt x="718" y="5572"/>
                  </a:lnTo>
                  <a:lnTo>
                    <a:pt x="614" y="5788"/>
                  </a:lnTo>
                  <a:lnTo>
                    <a:pt x="511" y="5995"/>
                  </a:lnTo>
                  <a:lnTo>
                    <a:pt x="424" y="6219"/>
                  </a:lnTo>
                  <a:lnTo>
                    <a:pt x="347" y="6435"/>
                  </a:lnTo>
                  <a:lnTo>
                    <a:pt x="269" y="6660"/>
                  </a:lnTo>
                  <a:lnTo>
                    <a:pt x="200" y="6885"/>
                  </a:lnTo>
                  <a:lnTo>
                    <a:pt x="148" y="7109"/>
                  </a:lnTo>
                  <a:lnTo>
                    <a:pt x="96" y="7342"/>
                  </a:lnTo>
                  <a:lnTo>
                    <a:pt x="61" y="7567"/>
                  </a:lnTo>
                  <a:lnTo>
                    <a:pt x="27" y="7800"/>
                  </a:lnTo>
                  <a:lnTo>
                    <a:pt x="10" y="8042"/>
                  </a:lnTo>
                  <a:lnTo>
                    <a:pt x="1" y="8275"/>
                  </a:lnTo>
                  <a:lnTo>
                    <a:pt x="1" y="8509"/>
                  </a:lnTo>
                  <a:lnTo>
                    <a:pt x="10" y="8776"/>
                  </a:lnTo>
                  <a:lnTo>
                    <a:pt x="36" y="9053"/>
                  </a:lnTo>
                  <a:lnTo>
                    <a:pt x="79" y="9321"/>
                  </a:lnTo>
                  <a:lnTo>
                    <a:pt x="131" y="9588"/>
                  </a:lnTo>
                  <a:lnTo>
                    <a:pt x="191" y="9899"/>
                  </a:lnTo>
                  <a:lnTo>
                    <a:pt x="269" y="10210"/>
                  </a:lnTo>
                  <a:lnTo>
                    <a:pt x="355" y="10521"/>
                  </a:lnTo>
                  <a:lnTo>
                    <a:pt x="467" y="10832"/>
                  </a:lnTo>
                  <a:lnTo>
                    <a:pt x="588" y="11152"/>
                  </a:lnTo>
                  <a:lnTo>
                    <a:pt x="718" y="11454"/>
                  </a:lnTo>
                  <a:lnTo>
                    <a:pt x="873" y="11765"/>
                  </a:lnTo>
                  <a:lnTo>
                    <a:pt x="1046" y="12076"/>
                  </a:lnTo>
                  <a:lnTo>
                    <a:pt x="1193" y="12327"/>
                  </a:lnTo>
                  <a:lnTo>
                    <a:pt x="1357" y="12568"/>
                  </a:lnTo>
                  <a:lnTo>
                    <a:pt x="1521" y="12802"/>
                  </a:lnTo>
                  <a:lnTo>
                    <a:pt x="1694" y="13035"/>
                  </a:lnTo>
                  <a:lnTo>
                    <a:pt x="1875" y="13251"/>
                  </a:lnTo>
                  <a:lnTo>
                    <a:pt x="2065" y="13458"/>
                  </a:lnTo>
                  <a:lnTo>
                    <a:pt x="2256" y="13657"/>
                  </a:lnTo>
                  <a:lnTo>
                    <a:pt x="2454" y="13847"/>
                  </a:lnTo>
                  <a:lnTo>
                    <a:pt x="2575" y="13976"/>
                  </a:lnTo>
                  <a:lnTo>
                    <a:pt x="2713" y="14106"/>
                  </a:lnTo>
                  <a:lnTo>
                    <a:pt x="2843" y="14227"/>
                  </a:lnTo>
                  <a:lnTo>
                    <a:pt x="2990" y="14348"/>
                  </a:lnTo>
                  <a:lnTo>
                    <a:pt x="3137" y="14460"/>
                  </a:lnTo>
                  <a:lnTo>
                    <a:pt x="3283" y="14564"/>
                  </a:lnTo>
                  <a:lnTo>
                    <a:pt x="3430" y="14667"/>
                  </a:lnTo>
                  <a:lnTo>
                    <a:pt x="3586" y="14762"/>
                  </a:lnTo>
                  <a:lnTo>
                    <a:pt x="3793" y="14883"/>
                  </a:lnTo>
                  <a:lnTo>
                    <a:pt x="4000" y="14996"/>
                  </a:lnTo>
                  <a:lnTo>
                    <a:pt x="4216" y="15091"/>
                  </a:lnTo>
                  <a:lnTo>
                    <a:pt x="4432" y="15177"/>
                  </a:lnTo>
                  <a:lnTo>
                    <a:pt x="4657" y="15263"/>
                  </a:lnTo>
                  <a:lnTo>
                    <a:pt x="4873" y="15333"/>
                  </a:lnTo>
                  <a:lnTo>
                    <a:pt x="5097" y="15402"/>
                  </a:lnTo>
                  <a:lnTo>
                    <a:pt x="5331" y="15454"/>
                  </a:lnTo>
                  <a:lnTo>
                    <a:pt x="5555" y="15497"/>
                  </a:lnTo>
                  <a:lnTo>
                    <a:pt x="5788" y="15540"/>
                  </a:lnTo>
                  <a:lnTo>
                    <a:pt x="6022" y="15566"/>
                  </a:lnTo>
                  <a:lnTo>
                    <a:pt x="6255" y="15592"/>
                  </a:lnTo>
                  <a:lnTo>
                    <a:pt x="6488" y="15600"/>
                  </a:lnTo>
                  <a:lnTo>
                    <a:pt x="6730" y="15609"/>
                  </a:lnTo>
                  <a:lnTo>
                    <a:pt x="6963" y="15600"/>
                  </a:lnTo>
                  <a:lnTo>
                    <a:pt x="7196" y="15592"/>
                  </a:lnTo>
                  <a:lnTo>
                    <a:pt x="7438" y="15574"/>
                  </a:lnTo>
                  <a:lnTo>
                    <a:pt x="7672" y="15540"/>
                  </a:lnTo>
                  <a:lnTo>
                    <a:pt x="7905" y="15505"/>
                  </a:lnTo>
                  <a:lnTo>
                    <a:pt x="8138" y="15462"/>
                  </a:lnTo>
                  <a:lnTo>
                    <a:pt x="8371" y="15410"/>
                  </a:lnTo>
                  <a:lnTo>
                    <a:pt x="8596" y="15350"/>
                  </a:lnTo>
                  <a:lnTo>
                    <a:pt x="8820" y="15289"/>
                  </a:lnTo>
                  <a:lnTo>
                    <a:pt x="9054" y="15212"/>
                  </a:lnTo>
                  <a:lnTo>
                    <a:pt x="9270" y="15125"/>
                  </a:lnTo>
                  <a:lnTo>
                    <a:pt x="9494" y="15039"/>
                  </a:lnTo>
                  <a:lnTo>
                    <a:pt x="9710" y="14944"/>
                  </a:lnTo>
                  <a:lnTo>
                    <a:pt x="9917" y="14832"/>
                  </a:lnTo>
                  <a:lnTo>
                    <a:pt x="10125" y="14719"/>
                  </a:lnTo>
                  <a:lnTo>
                    <a:pt x="10332" y="14607"/>
                  </a:lnTo>
                  <a:lnTo>
                    <a:pt x="10531" y="14477"/>
                  </a:lnTo>
                  <a:lnTo>
                    <a:pt x="10729" y="14339"/>
                  </a:lnTo>
                  <a:lnTo>
                    <a:pt x="10902" y="14210"/>
                  </a:lnTo>
                  <a:lnTo>
                    <a:pt x="11075" y="14080"/>
                  </a:lnTo>
                  <a:lnTo>
                    <a:pt x="11239" y="13942"/>
                  </a:lnTo>
                  <a:lnTo>
                    <a:pt x="11403" y="13795"/>
                  </a:lnTo>
                  <a:lnTo>
                    <a:pt x="11559" y="13648"/>
                  </a:lnTo>
                  <a:lnTo>
                    <a:pt x="11714" y="13493"/>
                  </a:lnTo>
                  <a:lnTo>
                    <a:pt x="11861" y="13337"/>
                  </a:lnTo>
                  <a:lnTo>
                    <a:pt x="12008" y="13182"/>
                  </a:lnTo>
                  <a:lnTo>
                    <a:pt x="12146" y="13018"/>
                  </a:lnTo>
                  <a:lnTo>
                    <a:pt x="12284" y="12853"/>
                  </a:lnTo>
                  <a:lnTo>
                    <a:pt x="12552" y="12508"/>
                  </a:lnTo>
                  <a:lnTo>
                    <a:pt x="12803" y="12154"/>
                  </a:lnTo>
                  <a:lnTo>
                    <a:pt x="13036" y="11791"/>
                  </a:lnTo>
                  <a:lnTo>
                    <a:pt x="13260" y="11411"/>
                  </a:lnTo>
                  <a:lnTo>
                    <a:pt x="13476" y="11022"/>
                  </a:lnTo>
                  <a:lnTo>
                    <a:pt x="13675" y="10634"/>
                  </a:lnTo>
                  <a:lnTo>
                    <a:pt x="13865" y="10236"/>
                  </a:lnTo>
                  <a:lnTo>
                    <a:pt x="14038" y="9830"/>
                  </a:lnTo>
                  <a:lnTo>
                    <a:pt x="14211" y="9424"/>
                  </a:lnTo>
                  <a:lnTo>
                    <a:pt x="14366" y="9018"/>
                  </a:lnTo>
                  <a:lnTo>
                    <a:pt x="14513" y="8604"/>
                  </a:lnTo>
                  <a:lnTo>
                    <a:pt x="14703" y="8068"/>
                  </a:lnTo>
                  <a:lnTo>
                    <a:pt x="14807" y="7792"/>
                  </a:lnTo>
                  <a:lnTo>
                    <a:pt x="14902" y="7524"/>
                  </a:lnTo>
                  <a:lnTo>
                    <a:pt x="15014" y="7265"/>
                  </a:lnTo>
                  <a:lnTo>
                    <a:pt x="15126" y="7006"/>
                  </a:lnTo>
                  <a:lnTo>
                    <a:pt x="15256" y="6746"/>
                  </a:lnTo>
                  <a:lnTo>
                    <a:pt x="15403" y="6505"/>
                  </a:lnTo>
                  <a:lnTo>
                    <a:pt x="15480" y="6384"/>
                  </a:lnTo>
                  <a:lnTo>
                    <a:pt x="15558" y="6263"/>
                  </a:lnTo>
                  <a:lnTo>
                    <a:pt x="15644" y="6150"/>
                  </a:lnTo>
                  <a:lnTo>
                    <a:pt x="15739" y="6038"/>
                  </a:lnTo>
                  <a:lnTo>
                    <a:pt x="15835" y="5926"/>
                  </a:lnTo>
                  <a:lnTo>
                    <a:pt x="15930" y="5822"/>
                  </a:lnTo>
                  <a:lnTo>
                    <a:pt x="16033" y="5718"/>
                  </a:lnTo>
                  <a:lnTo>
                    <a:pt x="16137" y="5632"/>
                  </a:lnTo>
                  <a:lnTo>
                    <a:pt x="16249" y="5537"/>
                  </a:lnTo>
                  <a:lnTo>
                    <a:pt x="16370" y="5459"/>
                  </a:lnTo>
                  <a:lnTo>
                    <a:pt x="16491" y="5382"/>
                  </a:lnTo>
                  <a:lnTo>
                    <a:pt x="16612" y="5312"/>
                  </a:lnTo>
                  <a:lnTo>
                    <a:pt x="16733" y="5243"/>
                  </a:lnTo>
                  <a:lnTo>
                    <a:pt x="16871" y="5192"/>
                  </a:lnTo>
                  <a:lnTo>
                    <a:pt x="17001" y="5148"/>
                  </a:lnTo>
                  <a:lnTo>
                    <a:pt x="17139" y="5105"/>
                  </a:lnTo>
                  <a:lnTo>
                    <a:pt x="17277" y="5079"/>
                  </a:lnTo>
                  <a:lnTo>
                    <a:pt x="17415" y="5062"/>
                  </a:lnTo>
                  <a:lnTo>
                    <a:pt x="17553" y="5053"/>
                  </a:lnTo>
                  <a:lnTo>
                    <a:pt x="17692" y="5045"/>
                  </a:lnTo>
                  <a:lnTo>
                    <a:pt x="17839" y="5045"/>
                  </a:lnTo>
                  <a:lnTo>
                    <a:pt x="17977" y="5053"/>
                  </a:lnTo>
                  <a:lnTo>
                    <a:pt x="18262" y="5088"/>
                  </a:lnTo>
                  <a:lnTo>
                    <a:pt x="18314" y="5053"/>
                  </a:lnTo>
                  <a:lnTo>
                    <a:pt x="18365" y="5010"/>
                  </a:lnTo>
                  <a:lnTo>
                    <a:pt x="18409" y="4967"/>
                  </a:lnTo>
                  <a:lnTo>
                    <a:pt x="18452" y="4915"/>
                  </a:lnTo>
                  <a:lnTo>
                    <a:pt x="18504" y="4855"/>
                  </a:lnTo>
                  <a:lnTo>
                    <a:pt x="18538" y="4786"/>
                  </a:lnTo>
                  <a:lnTo>
                    <a:pt x="18564" y="4716"/>
                  </a:lnTo>
                  <a:lnTo>
                    <a:pt x="18590" y="4647"/>
                  </a:lnTo>
                  <a:lnTo>
                    <a:pt x="18607" y="4578"/>
                  </a:lnTo>
                  <a:lnTo>
                    <a:pt x="18616" y="4500"/>
                  </a:lnTo>
                  <a:lnTo>
                    <a:pt x="18625" y="4354"/>
                  </a:lnTo>
                  <a:lnTo>
                    <a:pt x="18616" y="4198"/>
                  </a:lnTo>
                  <a:lnTo>
                    <a:pt x="18599" y="4043"/>
                  </a:lnTo>
                  <a:lnTo>
                    <a:pt x="18564" y="3896"/>
                  </a:lnTo>
                  <a:lnTo>
                    <a:pt x="18530" y="3758"/>
                  </a:lnTo>
                  <a:lnTo>
                    <a:pt x="18486" y="3594"/>
                  </a:lnTo>
                  <a:lnTo>
                    <a:pt x="18443" y="3447"/>
                  </a:lnTo>
                  <a:lnTo>
                    <a:pt x="18391" y="3291"/>
                  </a:lnTo>
                  <a:lnTo>
                    <a:pt x="18331" y="3136"/>
                  </a:lnTo>
                  <a:lnTo>
                    <a:pt x="18201" y="2842"/>
                  </a:lnTo>
                  <a:lnTo>
                    <a:pt x="18063" y="2548"/>
                  </a:lnTo>
                  <a:lnTo>
                    <a:pt x="17908" y="2237"/>
                  </a:lnTo>
                  <a:lnTo>
                    <a:pt x="17744" y="1926"/>
                  </a:lnTo>
                  <a:lnTo>
                    <a:pt x="17597" y="1676"/>
                  </a:lnTo>
                  <a:lnTo>
                    <a:pt x="17450" y="1434"/>
                  </a:lnTo>
                  <a:lnTo>
                    <a:pt x="17286" y="1192"/>
                  </a:lnTo>
                  <a:lnTo>
                    <a:pt x="17122" y="950"/>
                  </a:lnTo>
                  <a:lnTo>
                    <a:pt x="16949" y="708"/>
                  </a:lnTo>
                  <a:lnTo>
                    <a:pt x="16854" y="587"/>
                  </a:lnTo>
                  <a:lnTo>
                    <a:pt x="16750" y="475"/>
                  </a:lnTo>
                  <a:lnTo>
                    <a:pt x="16646" y="363"/>
                  </a:lnTo>
                  <a:lnTo>
                    <a:pt x="16534" y="259"/>
                  </a:lnTo>
                  <a:lnTo>
                    <a:pt x="16413" y="164"/>
                  </a:lnTo>
                  <a:lnTo>
                    <a:pt x="16292" y="86"/>
                  </a:lnTo>
                  <a:lnTo>
                    <a:pt x="16206" y="43"/>
                  </a:lnTo>
                  <a:lnTo>
                    <a:pt x="16120" y="17"/>
                  </a:lnTo>
                  <a:lnTo>
                    <a:pt x="16068" y="9"/>
                  </a:lnTo>
                  <a:lnTo>
                    <a:pt x="16025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8"/>
            <p:cNvSpPr/>
            <p:nvPr/>
          </p:nvSpPr>
          <p:spPr>
            <a:xfrm>
              <a:off x="-1337270" y="3995397"/>
              <a:ext cx="736339" cy="617102"/>
            </a:xfrm>
            <a:custGeom>
              <a:avLst/>
              <a:gdLst/>
              <a:ahLst/>
              <a:cxnLst/>
              <a:rect l="l" t="t" r="r" b="b"/>
              <a:pathLst>
                <a:path w="18625" h="15609" fill="none" extrusionOk="0">
                  <a:moveTo>
                    <a:pt x="10729" y="14339"/>
                  </a:moveTo>
                  <a:lnTo>
                    <a:pt x="10729" y="14339"/>
                  </a:lnTo>
                  <a:lnTo>
                    <a:pt x="10902" y="14210"/>
                  </a:lnTo>
                  <a:lnTo>
                    <a:pt x="11075" y="14080"/>
                  </a:lnTo>
                  <a:lnTo>
                    <a:pt x="11239" y="13942"/>
                  </a:lnTo>
                  <a:lnTo>
                    <a:pt x="11403" y="13795"/>
                  </a:lnTo>
                  <a:lnTo>
                    <a:pt x="11559" y="13648"/>
                  </a:lnTo>
                  <a:lnTo>
                    <a:pt x="11714" y="13493"/>
                  </a:lnTo>
                  <a:lnTo>
                    <a:pt x="11861" y="13337"/>
                  </a:lnTo>
                  <a:lnTo>
                    <a:pt x="12008" y="13182"/>
                  </a:lnTo>
                  <a:lnTo>
                    <a:pt x="12146" y="13018"/>
                  </a:lnTo>
                  <a:lnTo>
                    <a:pt x="12284" y="12853"/>
                  </a:lnTo>
                  <a:lnTo>
                    <a:pt x="12552" y="12508"/>
                  </a:lnTo>
                  <a:lnTo>
                    <a:pt x="12803" y="12154"/>
                  </a:lnTo>
                  <a:lnTo>
                    <a:pt x="13036" y="11791"/>
                  </a:lnTo>
                  <a:lnTo>
                    <a:pt x="13260" y="11411"/>
                  </a:lnTo>
                  <a:lnTo>
                    <a:pt x="13476" y="11022"/>
                  </a:lnTo>
                  <a:lnTo>
                    <a:pt x="13675" y="10634"/>
                  </a:lnTo>
                  <a:lnTo>
                    <a:pt x="13865" y="10236"/>
                  </a:lnTo>
                  <a:lnTo>
                    <a:pt x="14038" y="9830"/>
                  </a:lnTo>
                  <a:lnTo>
                    <a:pt x="14211" y="9424"/>
                  </a:lnTo>
                  <a:lnTo>
                    <a:pt x="14366" y="9018"/>
                  </a:lnTo>
                  <a:lnTo>
                    <a:pt x="14513" y="8604"/>
                  </a:lnTo>
                  <a:lnTo>
                    <a:pt x="14513" y="8604"/>
                  </a:lnTo>
                  <a:lnTo>
                    <a:pt x="14703" y="8068"/>
                  </a:lnTo>
                  <a:lnTo>
                    <a:pt x="14807" y="7792"/>
                  </a:lnTo>
                  <a:lnTo>
                    <a:pt x="14902" y="7524"/>
                  </a:lnTo>
                  <a:lnTo>
                    <a:pt x="15014" y="7265"/>
                  </a:lnTo>
                  <a:lnTo>
                    <a:pt x="15126" y="7006"/>
                  </a:lnTo>
                  <a:lnTo>
                    <a:pt x="15256" y="6746"/>
                  </a:lnTo>
                  <a:lnTo>
                    <a:pt x="15403" y="6505"/>
                  </a:lnTo>
                  <a:lnTo>
                    <a:pt x="15403" y="6505"/>
                  </a:lnTo>
                  <a:lnTo>
                    <a:pt x="15480" y="6384"/>
                  </a:lnTo>
                  <a:lnTo>
                    <a:pt x="15558" y="6263"/>
                  </a:lnTo>
                  <a:lnTo>
                    <a:pt x="15644" y="6150"/>
                  </a:lnTo>
                  <a:lnTo>
                    <a:pt x="15739" y="6038"/>
                  </a:lnTo>
                  <a:lnTo>
                    <a:pt x="15835" y="5926"/>
                  </a:lnTo>
                  <a:lnTo>
                    <a:pt x="15930" y="5822"/>
                  </a:lnTo>
                  <a:lnTo>
                    <a:pt x="16033" y="5718"/>
                  </a:lnTo>
                  <a:lnTo>
                    <a:pt x="16137" y="5632"/>
                  </a:lnTo>
                  <a:lnTo>
                    <a:pt x="16249" y="5537"/>
                  </a:lnTo>
                  <a:lnTo>
                    <a:pt x="16370" y="5459"/>
                  </a:lnTo>
                  <a:lnTo>
                    <a:pt x="16491" y="5382"/>
                  </a:lnTo>
                  <a:lnTo>
                    <a:pt x="16612" y="5312"/>
                  </a:lnTo>
                  <a:lnTo>
                    <a:pt x="16733" y="5243"/>
                  </a:lnTo>
                  <a:lnTo>
                    <a:pt x="16871" y="5192"/>
                  </a:lnTo>
                  <a:lnTo>
                    <a:pt x="17001" y="5148"/>
                  </a:lnTo>
                  <a:lnTo>
                    <a:pt x="17139" y="5105"/>
                  </a:lnTo>
                  <a:lnTo>
                    <a:pt x="17139" y="5105"/>
                  </a:lnTo>
                  <a:lnTo>
                    <a:pt x="17277" y="5079"/>
                  </a:lnTo>
                  <a:lnTo>
                    <a:pt x="17415" y="5062"/>
                  </a:lnTo>
                  <a:lnTo>
                    <a:pt x="17553" y="5053"/>
                  </a:lnTo>
                  <a:lnTo>
                    <a:pt x="17692" y="5045"/>
                  </a:lnTo>
                  <a:lnTo>
                    <a:pt x="17839" y="5045"/>
                  </a:lnTo>
                  <a:lnTo>
                    <a:pt x="17977" y="5053"/>
                  </a:lnTo>
                  <a:lnTo>
                    <a:pt x="18262" y="5088"/>
                  </a:lnTo>
                  <a:lnTo>
                    <a:pt x="18262" y="5088"/>
                  </a:lnTo>
                  <a:lnTo>
                    <a:pt x="18314" y="5053"/>
                  </a:lnTo>
                  <a:lnTo>
                    <a:pt x="18365" y="5010"/>
                  </a:lnTo>
                  <a:lnTo>
                    <a:pt x="18409" y="4967"/>
                  </a:lnTo>
                  <a:lnTo>
                    <a:pt x="18452" y="4915"/>
                  </a:lnTo>
                  <a:lnTo>
                    <a:pt x="18452" y="4915"/>
                  </a:lnTo>
                  <a:lnTo>
                    <a:pt x="18504" y="4855"/>
                  </a:lnTo>
                  <a:lnTo>
                    <a:pt x="18538" y="4786"/>
                  </a:lnTo>
                  <a:lnTo>
                    <a:pt x="18564" y="4716"/>
                  </a:lnTo>
                  <a:lnTo>
                    <a:pt x="18590" y="4647"/>
                  </a:lnTo>
                  <a:lnTo>
                    <a:pt x="18607" y="4578"/>
                  </a:lnTo>
                  <a:lnTo>
                    <a:pt x="18616" y="4500"/>
                  </a:lnTo>
                  <a:lnTo>
                    <a:pt x="18625" y="4354"/>
                  </a:lnTo>
                  <a:lnTo>
                    <a:pt x="18616" y="4198"/>
                  </a:lnTo>
                  <a:lnTo>
                    <a:pt x="18599" y="4043"/>
                  </a:lnTo>
                  <a:lnTo>
                    <a:pt x="18564" y="3896"/>
                  </a:lnTo>
                  <a:lnTo>
                    <a:pt x="18530" y="3758"/>
                  </a:lnTo>
                  <a:lnTo>
                    <a:pt x="18530" y="3758"/>
                  </a:lnTo>
                  <a:lnTo>
                    <a:pt x="18486" y="3594"/>
                  </a:lnTo>
                  <a:lnTo>
                    <a:pt x="18443" y="3447"/>
                  </a:lnTo>
                  <a:lnTo>
                    <a:pt x="18391" y="3291"/>
                  </a:lnTo>
                  <a:lnTo>
                    <a:pt x="18331" y="3136"/>
                  </a:lnTo>
                  <a:lnTo>
                    <a:pt x="18201" y="2842"/>
                  </a:lnTo>
                  <a:lnTo>
                    <a:pt x="18063" y="2548"/>
                  </a:lnTo>
                  <a:lnTo>
                    <a:pt x="18063" y="2548"/>
                  </a:lnTo>
                  <a:lnTo>
                    <a:pt x="17908" y="2237"/>
                  </a:lnTo>
                  <a:lnTo>
                    <a:pt x="17744" y="1926"/>
                  </a:lnTo>
                  <a:lnTo>
                    <a:pt x="17744" y="1926"/>
                  </a:lnTo>
                  <a:lnTo>
                    <a:pt x="17597" y="1676"/>
                  </a:lnTo>
                  <a:lnTo>
                    <a:pt x="17450" y="1434"/>
                  </a:lnTo>
                  <a:lnTo>
                    <a:pt x="17286" y="1192"/>
                  </a:lnTo>
                  <a:lnTo>
                    <a:pt x="17122" y="950"/>
                  </a:lnTo>
                  <a:lnTo>
                    <a:pt x="17122" y="950"/>
                  </a:lnTo>
                  <a:lnTo>
                    <a:pt x="16949" y="708"/>
                  </a:lnTo>
                  <a:lnTo>
                    <a:pt x="16854" y="587"/>
                  </a:lnTo>
                  <a:lnTo>
                    <a:pt x="16750" y="475"/>
                  </a:lnTo>
                  <a:lnTo>
                    <a:pt x="16646" y="363"/>
                  </a:lnTo>
                  <a:lnTo>
                    <a:pt x="16534" y="259"/>
                  </a:lnTo>
                  <a:lnTo>
                    <a:pt x="16413" y="164"/>
                  </a:lnTo>
                  <a:lnTo>
                    <a:pt x="16292" y="86"/>
                  </a:lnTo>
                  <a:lnTo>
                    <a:pt x="16292" y="86"/>
                  </a:lnTo>
                  <a:lnTo>
                    <a:pt x="16206" y="43"/>
                  </a:lnTo>
                  <a:lnTo>
                    <a:pt x="16120" y="17"/>
                  </a:lnTo>
                  <a:lnTo>
                    <a:pt x="16068" y="9"/>
                  </a:lnTo>
                  <a:lnTo>
                    <a:pt x="16025" y="0"/>
                  </a:lnTo>
                  <a:lnTo>
                    <a:pt x="15981" y="9"/>
                  </a:lnTo>
                  <a:lnTo>
                    <a:pt x="15930" y="17"/>
                  </a:lnTo>
                  <a:lnTo>
                    <a:pt x="15930" y="17"/>
                  </a:lnTo>
                  <a:lnTo>
                    <a:pt x="15852" y="199"/>
                  </a:lnTo>
                  <a:lnTo>
                    <a:pt x="15783" y="372"/>
                  </a:lnTo>
                  <a:lnTo>
                    <a:pt x="15783" y="372"/>
                  </a:lnTo>
                  <a:lnTo>
                    <a:pt x="15722" y="536"/>
                  </a:lnTo>
                  <a:lnTo>
                    <a:pt x="15653" y="691"/>
                  </a:lnTo>
                  <a:lnTo>
                    <a:pt x="15584" y="847"/>
                  </a:lnTo>
                  <a:lnTo>
                    <a:pt x="15506" y="1002"/>
                  </a:lnTo>
                  <a:lnTo>
                    <a:pt x="15429" y="1149"/>
                  </a:lnTo>
                  <a:lnTo>
                    <a:pt x="15333" y="1296"/>
                  </a:lnTo>
                  <a:lnTo>
                    <a:pt x="15230" y="1434"/>
                  </a:lnTo>
                  <a:lnTo>
                    <a:pt x="15118" y="1564"/>
                  </a:lnTo>
                  <a:lnTo>
                    <a:pt x="15118" y="1564"/>
                  </a:lnTo>
                  <a:lnTo>
                    <a:pt x="15014" y="1659"/>
                  </a:lnTo>
                  <a:lnTo>
                    <a:pt x="14910" y="1754"/>
                  </a:lnTo>
                  <a:lnTo>
                    <a:pt x="14798" y="1840"/>
                  </a:lnTo>
                  <a:lnTo>
                    <a:pt x="14677" y="1918"/>
                  </a:lnTo>
                  <a:lnTo>
                    <a:pt x="14556" y="1987"/>
                  </a:lnTo>
                  <a:lnTo>
                    <a:pt x="14435" y="2056"/>
                  </a:lnTo>
                  <a:lnTo>
                    <a:pt x="14306" y="2116"/>
                  </a:lnTo>
                  <a:lnTo>
                    <a:pt x="14167" y="2168"/>
                  </a:lnTo>
                  <a:lnTo>
                    <a:pt x="14038" y="2211"/>
                  </a:lnTo>
                  <a:lnTo>
                    <a:pt x="13900" y="2255"/>
                  </a:lnTo>
                  <a:lnTo>
                    <a:pt x="13761" y="2289"/>
                  </a:lnTo>
                  <a:lnTo>
                    <a:pt x="13615" y="2315"/>
                  </a:lnTo>
                  <a:lnTo>
                    <a:pt x="13476" y="2341"/>
                  </a:lnTo>
                  <a:lnTo>
                    <a:pt x="13329" y="2358"/>
                  </a:lnTo>
                  <a:lnTo>
                    <a:pt x="13191" y="2367"/>
                  </a:lnTo>
                  <a:lnTo>
                    <a:pt x="13044" y="2376"/>
                  </a:lnTo>
                  <a:lnTo>
                    <a:pt x="13044" y="2376"/>
                  </a:lnTo>
                  <a:lnTo>
                    <a:pt x="12759" y="2376"/>
                  </a:lnTo>
                  <a:lnTo>
                    <a:pt x="12474" y="2358"/>
                  </a:lnTo>
                  <a:lnTo>
                    <a:pt x="12189" y="2332"/>
                  </a:lnTo>
                  <a:lnTo>
                    <a:pt x="11913" y="2298"/>
                  </a:lnTo>
                  <a:lnTo>
                    <a:pt x="11628" y="2246"/>
                  </a:lnTo>
                  <a:lnTo>
                    <a:pt x="11343" y="2203"/>
                  </a:lnTo>
                  <a:lnTo>
                    <a:pt x="10781" y="2099"/>
                  </a:lnTo>
                  <a:lnTo>
                    <a:pt x="10781" y="2099"/>
                  </a:lnTo>
                  <a:lnTo>
                    <a:pt x="10349" y="2021"/>
                  </a:lnTo>
                  <a:lnTo>
                    <a:pt x="9917" y="1952"/>
                  </a:lnTo>
                  <a:lnTo>
                    <a:pt x="9477" y="1900"/>
                  </a:lnTo>
                  <a:lnTo>
                    <a:pt x="9036" y="1849"/>
                  </a:lnTo>
                  <a:lnTo>
                    <a:pt x="8604" y="1814"/>
                  </a:lnTo>
                  <a:lnTo>
                    <a:pt x="8164" y="1797"/>
                  </a:lnTo>
                  <a:lnTo>
                    <a:pt x="7723" y="1788"/>
                  </a:lnTo>
                  <a:lnTo>
                    <a:pt x="7283" y="1797"/>
                  </a:lnTo>
                  <a:lnTo>
                    <a:pt x="6851" y="1814"/>
                  </a:lnTo>
                  <a:lnTo>
                    <a:pt x="6419" y="1857"/>
                  </a:lnTo>
                  <a:lnTo>
                    <a:pt x="5987" y="1918"/>
                  </a:lnTo>
                  <a:lnTo>
                    <a:pt x="5771" y="1952"/>
                  </a:lnTo>
                  <a:lnTo>
                    <a:pt x="5564" y="1995"/>
                  </a:lnTo>
                  <a:lnTo>
                    <a:pt x="5348" y="2047"/>
                  </a:lnTo>
                  <a:lnTo>
                    <a:pt x="5141" y="2099"/>
                  </a:lnTo>
                  <a:lnTo>
                    <a:pt x="4933" y="2151"/>
                  </a:lnTo>
                  <a:lnTo>
                    <a:pt x="4726" y="2220"/>
                  </a:lnTo>
                  <a:lnTo>
                    <a:pt x="4519" y="2289"/>
                  </a:lnTo>
                  <a:lnTo>
                    <a:pt x="4320" y="2358"/>
                  </a:lnTo>
                  <a:lnTo>
                    <a:pt x="4121" y="2445"/>
                  </a:lnTo>
                  <a:lnTo>
                    <a:pt x="3923" y="2531"/>
                  </a:lnTo>
                  <a:lnTo>
                    <a:pt x="3923" y="2531"/>
                  </a:lnTo>
                  <a:lnTo>
                    <a:pt x="3707" y="2635"/>
                  </a:lnTo>
                  <a:lnTo>
                    <a:pt x="3499" y="2738"/>
                  </a:lnTo>
                  <a:lnTo>
                    <a:pt x="3292" y="2859"/>
                  </a:lnTo>
                  <a:lnTo>
                    <a:pt x="3093" y="2989"/>
                  </a:lnTo>
                  <a:lnTo>
                    <a:pt x="2895" y="3118"/>
                  </a:lnTo>
                  <a:lnTo>
                    <a:pt x="2705" y="3257"/>
                  </a:lnTo>
                  <a:lnTo>
                    <a:pt x="2515" y="3403"/>
                  </a:lnTo>
                  <a:lnTo>
                    <a:pt x="2333" y="3550"/>
                  </a:lnTo>
                  <a:lnTo>
                    <a:pt x="2152" y="3706"/>
                  </a:lnTo>
                  <a:lnTo>
                    <a:pt x="1979" y="3870"/>
                  </a:lnTo>
                  <a:lnTo>
                    <a:pt x="1815" y="4043"/>
                  </a:lnTo>
                  <a:lnTo>
                    <a:pt x="1659" y="4215"/>
                  </a:lnTo>
                  <a:lnTo>
                    <a:pt x="1504" y="4397"/>
                  </a:lnTo>
                  <a:lnTo>
                    <a:pt x="1357" y="4587"/>
                  </a:lnTo>
                  <a:lnTo>
                    <a:pt x="1210" y="4768"/>
                  </a:lnTo>
                  <a:lnTo>
                    <a:pt x="1081" y="4967"/>
                  </a:lnTo>
                  <a:lnTo>
                    <a:pt x="951" y="5166"/>
                  </a:lnTo>
                  <a:lnTo>
                    <a:pt x="830" y="5364"/>
                  </a:lnTo>
                  <a:lnTo>
                    <a:pt x="718" y="5572"/>
                  </a:lnTo>
                  <a:lnTo>
                    <a:pt x="614" y="5788"/>
                  </a:lnTo>
                  <a:lnTo>
                    <a:pt x="511" y="5995"/>
                  </a:lnTo>
                  <a:lnTo>
                    <a:pt x="424" y="6219"/>
                  </a:lnTo>
                  <a:lnTo>
                    <a:pt x="347" y="6435"/>
                  </a:lnTo>
                  <a:lnTo>
                    <a:pt x="269" y="6660"/>
                  </a:lnTo>
                  <a:lnTo>
                    <a:pt x="200" y="6885"/>
                  </a:lnTo>
                  <a:lnTo>
                    <a:pt x="148" y="7109"/>
                  </a:lnTo>
                  <a:lnTo>
                    <a:pt x="96" y="7342"/>
                  </a:lnTo>
                  <a:lnTo>
                    <a:pt x="61" y="7567"/>
                  </a:lnTo>
                  <a:lnTo>
                    <a:pt x="27" y="7800"/>
                  </a:lnTo>
                  <a:lnTo>
                    <a:pt x="10" y="8042"/>
                  </a:lnTo>
                  <a:lnTo>
                    <a:pt x="1" y="8275"/>
                  </a:lnTo>
                  <a:lnTo>
                    <a:pt x="1" y="8509"/>
                  </a:lnTo>
                  <a:lnTo>
                    <a:pt x="1" y="8509"/>
                  </a:lnTo>
                  <a:lnTo>
                    <a:pt x="10" y="8776"/>
                  </a:lnTo>
                  <a:lnTo>
                    <a:pt x="36" y="9053"/>
                  </a:lnTo>
                  <a:lnTo>
                    <a:pt x="79" y="9321"/>
                  </a:lnTo>
                  <a:lnTo>
                    <a:pt x="131" y="9588"/>
                  </a:lnTo>
                  <a:lnTo>
                    <a:pt x="131" y="9588"/>
                  </a:lnTo>
                  <a:lnTo>
                    <a:pt x="191" y="9899"/>
                  </a:lnTo>
                  <a:lnTo>
                    <a:pt x="269" y="10210"/>
                  </a:lnTo>
                  <a:lnTo>
                    <a:pt x="355" y="10521"/>
                  </a:lnTo>
                  <a:lnTo>
                    <a:pt x="467" y="10832"/>
                  </a:lnTo>
                  <a:lnTo>
                    <a:pt x="588" y="11152"/>
                  </a:lnTo>
                  <a:lnTo>
                    <a:pt x="718" y="11454"/>
                  </a:lnTo>
                  <a:lnTo>
                    <a:pt x="873" y="11765"/>
                  </a:lnTo>
                  <a:lnTo>
                    <a:pt x="1046" y="12076"/>
                  </a:lnTo>
                  <a:lnTo>
                    <a:pt x="1046" y="12076"/>
                  </a:lnTo>
                  <a:lnTo>
                    <a:pt x="1193" y="12327"/>
                  </a:lnTo>
                  <a:lnTo>
                    <a:pt x="1357" y="12568"/>
                  </a:lnTo>
                  <a:lnTo>
                    <a:pt x="1521" y="12802"/>
                  </a:lnTo>
                  <a:lnTo>
                    <a:pt x="1694" y="13035"/>
                  </a:lnTo>
                  <a:lnTo>
                    <a:pt x="1875" y="13251"/>
                  </a:lnTo>
                  <a:lnTo>
                    <a:pt x="2065" y="13458"/>
                  </a:lnTo>
                  <a:lnTo>
                    <a:pt x="2256" y="13657"/>
                  </a:lnTo>
                  <a:lnTo>
                    <a:pt x="2454" y="13847"/>
                  </a:lnTo>
                  <a:lnTo>
                    <a:pt x="2454" y="13847"/>
                  </a:lnTo>
                  <a:lnTo>
                    <a:pt x="2575" y="13976"/>
                  </a:lnTo>
                  <a:lnTo>
                    <a:pt x="2713" y="14106"/>
                  </a:lnTo>
                  <a:lnTo>
                    <a:pt x="2843" y="14227"/>
                  </a:lnTo>
                  <a:lnTo>
                    <a:pt x="2990" y="14348"/>
                  </a:lnTo>
                  <a:lnTo>
                    <a:pt x="3137" y="14460"/>
                  </a:lnTo>
                  <a:lnTo>
                    <a:pt x="3283" y="14564"/>
                  </a:lnTo>
                  <a:lnTo>
                    <a:pt x="3430" y="14667"/>
                  </a:lnTo>
                  <a:lnTo>
                    <a:pt x="3586" y="14762"/>
                  </a:lnTo>
                  <a:lnTo>
                    <a:pt x="3586" y="14762"/>
                  </a:lnTo>
                  <a:lnTo>
                    <a:pt x="3793" y="14883"/>
                  </a:lnTo>
                  <a:lnTo>
                    <a:pt x="4000" y="14996"/>
                  </a:lnTo>
                  <a:lnTo>
                    <a:pt x="4216" y="15091"/>
                  </a:lnTo>
                  <a:lnTo>
                    <a:pt x="4432" y="15177"/>
                  </a:lnTo>
                  <a:lnTo>
                    <a:pt x="4657" y="15263"/>
                  </a:lnTo>
                  <a:lnTo>
                    <a:pt x="4873" y="15333"/>
                  </a:lnTo>
                  <a:lnTo>
                    <a:pt x="5097" y="15402"/>
                  </a:lnTo>
                  <a:lnTo>
                    <a:pt x="5331" y="15454"/>
                  </a:lnTo>
                  <a:lnTo>
                    <a:pt x="5555" y="15497"/>
                  </a:lnTo>
                  <a:lnTo>
                    <a:pt x="5788" y="15540"/>
                  </a:lnTo>
                  <a:lnTo>
                    <a:pt x="6022" y="15566"/>
                  </a:lnTo>
                  <a:lnTo>
                    <a:pt x="6255" y="15592"/>
                  </a:lnTo>
                  <a:lnTo>
                    <a:pt x="6488" y="15600"/>
                  </a:lnTo>
                  <a:lnTo>
                    <a:pt x="6730" y="15609"/>
                  </a:lnTo>
                  <a:lnTo>
                    <a:pt x="6963" y="15600"/>
                  </a:lnTo>
                  <a:lnTo>
                    <a:pt x="7196" y="15592"/>
                  </a:lnTo>
                  <a:lnTo>
                    <a:pt x="7438" y="15574"/>
                  </a:lnTo>
                  <a:lnTo>
                    <a:pt x="7672" y="15540"/>
                  </a:lnTo>
                  <a:lnTo>
                    <a:pt x="7905" y="15505"/>
                  </a:lnTo>
                  <a:lnTo>
                    <a:pt x="8138" y="15462"/>
                  </a:lnTo>
                  <a:lnTo>
                    <a:pt x="8371" y="15410"/>
                  </a:lnTo>
                  <a:lnTo>
                    <a:pt x="8596" y="15350"/>
                  </a:lnTo>
                  <a:lnTo>
                    <a:pt x="8820" y="15289"/>
                  </a:lnTo>
                  <a:lnTo>
                    <a:pt x="9054" y="15212"/>
                  </a:lnTo>
                  <a:lnTo>
                    <a:pt x="9270" y="15125"/>
                  </a:lnTo>
                  <a:lnTo>
                    <a:pt x="9494" y="15039"/>
                  </a:lnTo>
                  <a:lnTo>
                    <a:pt x="9710" y="14944"/>
                  </a:lnTo>
                  <a:lnTo>
                    <a:pt x="9917" y="14832"/>
                  </a:lnTo>
                  <a:lnTo>
                    <a:pt x="10125" y="14719"/>
                  </a:lnTo>
                  <a:lnTo>
                    <a:pt x="10332" y="14607"/>
                  </a:lnTo>
                  <a:lnTo>
                    <a:pt x="10531" y="14477"/>
                  </a:lnTo>
                  <a:lnTo>
                    <a:pt x="10729" y="143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8"/>
            <p:cNvSpPr/>
            <p:nvPr/>
          </p:nvSpPr>
          <p:spPr>
            <a:xfrm>
              <a:off x="-1252547" y="4148357"/>
              <a:ext cx="308413" cy="293745"/>
            </a:xfrm>
            <a:custGeom>
              <a:avLst/>
              <a:gdLst/>
              <a:ahLst/>
              <a:cxnLst/>
              <a:rect l="l" t="t" r="r" b="b"/>
              <a:pathLst>
                <a:path w="7801" h="7430" extrusionOk="0">
                  <a:moveTo>
                    <a:pt x="3948" y="1"/>
                  </a:moveTo>
                  <a:lnTo>
                    <a:pt x="3766" y="18"/>
                  </a:lnTo>
                  <a:lnTo>
                    <a:pt x="3576" y="44"/>
                  </a:lnTo>
                  <a:lnTo>
                    <a:pt x="3386" y="79"/>
                  </a:lnTo>
                  <a:lnTo>
                    <a:pt x="3196" y="122"/>
                  </a:lnTo>
                  <a:lnTo>
                    <a:pt x="3006" y="182"/>
                  </a:lnTo>
                  <a:lnTo>
                    <a:pt x="2816" y="243"/>
                  </a:lnTo>
                  <a:lnTo>
                    <a:pt x="2635" y="312"/>
                  </a:lnTo>
                  <a:lnTo>
                    <a:pt x="2453" y="390"/>
                  </a:lnTo>
                  <a:lnTo>
                    <a:pt x="2263" y="485"/>
                  </a:lnTo>
                  <a:lnTo>
                    <a:pt x="2091" y="580"/>
                  </a:lnTo>
                  <a:lnTo>
                    <a:pt x="1909" y="683"/>
                  </a:lnTo>
                  <a:lnTo>
                    <a:pt x="1745" y="804"/>
                  </a:lnTo>
                  <a:lnTo>
                    <a:pt x="1581" y="917"/>
                  </a:lnTo>
                  <a:lnTo>
                    <a:pt x="1426" y="1046"/>
                  </a:lnTo>
                  <a:lnTo>
                    <a:pt x="1279" y="1176"/>
                  </a:lnTo>
                  <a:lnTo>
                    <a:pt x="1140" y="1314"/>
                  </a:lnTo>
                  <a:lnTo>
                    <a:pt x="1011" y="1461"/>
                  </a:lnTo>
                  <a:lnTo>
                    <a:pt x="890" y="1608"/>
                  </a:lnTo>
                  <a:lnTo>
                    <a:pt x="769" y="1754"/>
                  </a:lnTo>
                  <a:lnTo>
                    <a:pt x="665" y="1910"/>
                  </a:lnTo>
                  <a:lnTo>
                    <a:pt x="562" y="2074"/>
                  </a:lnTo>
                  <a:lnTo>
                    <a:pt x="467" y="2230"/>
                  </a:lnTo>
                  <a:lnTo>
                    <a:pt x="380" y="2402"/>
                  </a:lnTo>
                  <a:lnTo>
                    <a:pt x="303" y="2566"/>
                  </a:lnTo>
                  <a:lnTo>
                    <a:pt x="242" y="2739"/>
                  </a:lnTo>
                  <a:lnTo>
                    <a:pt x="182" y="2912"/>
                  </a:lnTo>
                  <a:lnTo>
                    <a:pt x="130" y="3085"/>
                  </a:lnTo>
                  <a:lnTo>
                    <a:pt x="87" y="3266"/>
                  </a:lnTo>
                  <a:lnTo>
                    <a:pt x="52" y="3439"/>
                  </a:lnTo>
                  <a:lnTo>
                    <a:pt x="26" y="3620"/>
                  </a:lnTo>
                  <a:lnTo>
                    <a:pt x="9" y="3802"/>
                  </a:lnTo>
                  <a:lnTo>
                    <a:pt x="0" y="3974"/>
                  </a:lnTo>
                  <a:lnTo>
                    <a:pt x="9" y="4156"/>
                  </a:lnTo>
                  <a:lnTo>
                    <a:pt x="18" y="4337"/>
                  </a:lnTo>
                  <a:lnTo>
                    <a:pt x="35" y="4510"/>
                  </a:lnTo>
                  <a:lnTo>
                    <a:pt x="69" y="4691"/>
                  </a:lnTo>
                  <a:lnTo>
                    <a:pt x="104" y="4864"/>
                  </a:lnTo>
                  <a:lnTo>
                    <a:pt x="156" y="5037"/>
                  </a:lnTo>
                  <a:lnTo>
                    <a:pt x="216" y="5210"/>
                  </a:lnTo>
                  <a:lnTo>
                    <a:pt x="285" y="5382"/>
                  </a:lnTo>
                  <a:lnTo>
                    <a:pt x="363" y="5547"/>
                  </a:lnTo>
                  <a:lnTo>
                    <a:pt x="449" y="5711"/>
                  </a:lnTo>
                  <a:lnTo>
                    <a:pt x="553" y="5875"/>
                  </a:lnTo>
                  <a:lnTo>
                    <a:pt x="657" y="6022"/>
                  </a:lnTo>
                  <a:lnTo>
                    <a:pt x="769" y="6168"/>
                  </a:lnTo>
                  <a:lnTo>
                    <a:pt x="890" y="6307"/>
                  </a:lnTo>
                  <a:lnTo>
                    <a:pt x="1011" y="6436"/>
                  </a:lnTo>
                  <a:lnTo>
                    <a:pt x="1149" y="6557"/>
                  </a:lnTo>
                  <a:lnTo>
                    <a:pt x="1287" y="6669"/>
                  </a:lnTo>
                  <a:lnTo>
                    <a:pt x="1426" y="6773"/>
                  </a:lnTo>
                  <a:lnTo>
                    <a:pt x="1581" y="6877"/>
                  </a:lnTo>
                  <a:lnTo>
                    <a:pt x="1736" y="6963"/>
                  </a:lnTo>
                  <a:lnTo>
                    <a:pt x="1892" y="7050"/>
                  </a:lnTo>
                  <a:lnTo>
                    <a:pt x="2056" y="7127"/>
                  </a:lnTo>
                  <a:lnTo>
                    <a:pt x="2220" y="7188"/>
                  </a:lnTo>
                  <a:lnTo>
                    <a:pt x="2393" y="7248"/>
                  </a:lnTo>
                  <a:lnTo>
                    <a:pt x="2566" y="7300"/>
                  </a:lnTo>
                  <a:lnTo>
                    <a:pt x="2747" y="7343"/>
                  </a:lnTo>
                  <a:lnTo>
                    <a:pt x="2929" y="7378"/>
                  </a:lnTo>
                  <a:lnTo>
                    <a:pt x="3110" y="7404"/>
                  </a:lnTo>
                  <a:lnTo>
                    <a:pt x="3291" y="7421"/>
                  </a:lnTo>
                  <a:lnTo>
                    <a:pt x="3481" y="7430"/>
                  </a:lnTo>
                  <a:lnTo>
                    <a:pt x="3663" y="7430"/>
                  </a:lnTo>
                  <a:lnTo>
                    <a:pt x="3853" y="7421"/>
                  </a:lnTo>
                  <a:lnTo>
                    <a:pt x="4043" y="7404"/>
                  </a:lnTo>
                  <a:lnTo>
                    <a:pt x="4233" y="7378"/>
                  </a:lnTo>
                  <a:lnTo>
                    <a:pt x="4423" y="7343"/>
                  </a:lnTo>
                  <a:lnTo>
                    <a:pt x="4613" y="7300"/>
                  </a:lnTo>
                  <a:lnTo>
                    <a:pt x="4794" y="7248"/>
                  </a:lnTo>
                  <a:lnTo>
                    <a:pt x="4984" y="7188"/>
                  </a:lnTo>
                  <a:lnTo>
                    <a:pt x="5174" y="7119"/>
                  </a:lnTo>
                  <a:lnTo>
                    <a:pt x="5356" y="7032"/>
                  </a:lnTo>
                  <a:lnTo>
                    <a:pt x="5537" y="6946"/>
                  </a:lnTo>
                  <a:lnTo>
                    <a:pt x="5719" y="6851"/>
                  </a:lnTo>
                  <a:lnTo>
                    <a:pt x="5891" y="6739"/>
                  </a:lnTo>
                  <a:lnTo>
                    <a:pt x="6064" y="6626"/>
                  </a:lnTo>
                  <a:lnTo>
                    <a:pt x="6220" y="6505"/>
                  </a:lnTo>
                  <a:lnTo>
                    <a:pt x="6375" y="6384"/>
                  </a:lnTo>
                  <a:lnTo>
                    <a:pt x="6522" y="6246"/>
                  </a:lnTo>
                  <a:lnTo>
                    <a:pt x="6660" y="6108"/>
                  </a:lnTo>
                  <a:lnTo>
                    <a:pt x="6798" y="5970"/>
                  </a:lnTo>
                  <a:lnTo>
                    <a:pt x="6919" y="5823"/>
                  </a:lnTo>
                  <a:lnTo>
                    <a:pt x="7032" y="5667"/>
                  </a:lnTo>
                  <a:lnTo>
                    <a:pt x="7144" y="5512"/>
                  </a:lnTo>
                  <a:lnTo>
                    <a:pt x="7248" y="5357"/>
                  </a:lnTo>
                  <a:lnTo>
                    <a:pt x="7334" y="5192"/>
                  </a:lnTo>
                  <a:lnTo>
                    <a:pt x="7420" y="5028"/>
                  </a:lnTo>
                  <a:lnTo>
                    <a:pt x="7498" y="4855"/>
                  </a:lnTo>
                  <a:lnTo>
                    <a:pt x="7567" y="4691"/>
                  </a:lnTo>
                  <a:lnTo>
                    <a:pt x="7628" y="4519"/>
                  </a:lnTo>
                  <a:lnTo>
                    <a:pt x="7679" y="4337"/>
                  </a:lnTo>
                  <a:lnTo>
                    <a:pt x="7723" y="4164"/>
                  </a:lnTo>
                  <a:lnTo>
                    <a:pt x="7757" y="3983"/>
                  </a:lnTo>
                  <a:lnTo>
                    <a:pt x="7783" y="3810"/>
                  </a:lnTo>
                  <a:lnTo>
                    <a:pt x="7792" y="3629"/>
                  </a:lnTo>
                  <a:lnTo>
                    <a:pt x="7800" y="3447"/>
                  </a:lnTo>
                  <a:lnTo>
                    <a:pt x="7800" y="3266"/>
                  </a:lnTo>
                  <a:lnTo>
                    <a:pt x="7792" y="3093"/>
                  </a:lnTo>
                  <a:lnTo>
                    <a:pt x="7766" y="2912"/>
                  </a:lnTo>
                  <a:lnTo>
                    <a:pt x="7740" y="2739"/>
                  </a:lnTo>
                  <a:lnTo>
                    <a:pt x="7697" y="2558"/>
                  </a:lnTo>
                  <a:lnTo>
                    <a:pt x="7654" y="2385"/>
                  </a:lnTo>
                  <a:lnTo>
                    <a:pt x="7593" y="2212"/>
                  </a:lnTo>
                  <a:lnTo>
                    <a:pt x="7524" y="2048"/>
                  </a:lnTo>
                  <a:lnTo>
                    <a:pt x="7446" y="1875"/>
                  </a:lnTo>
                  <a:lnTo>
                    <a:pt x="7351" y="1711"/>
                  </a:lnTo>
                  <a:lnTo>
                    <a:pt x="7256" y="1556"/>
                  </a:lnTo>
                  <a:lnTo>
                    <a:pt x="7153" y="1400"/>
                  </a:lnTo>
                  <a:lnTo>
                    <a:pt x="7040" y="1262"/>
                  </a:lnTo>
                  <a:lnTo>
                    <a:pt x="6919" y="1124"/>
                  </a:lnTo>
                  <a:lnTo>
                    <a:pt x="6790" y="994"/>
                  </a:lnTo>
                  <a:lnTo>
                    <a:pt x="6660" y="873"/>
                  </a:lnTo>
                  <a:lnTo>
                    <a:pt x="6522" y="761"/>
                  </a:lnTo>
                  <a:lnTo>
                    <a:pt x="6375" y="649"/>
                  </a:lnTo>
                  <a:lnTo>
                    <a:pt x="6228" y="554"/>
                  </a:lnTo>
                  <a:lnTo>
                    <a:pt x="6073" y="459"/>
                  </a:lnTo>
                  <a:lnTo>
                    <a:pt x="5917" y="381"/>
                  </a:lnTo>
                  <a:lnTo>
                    <a:pt x="5753" y="303"/>
                  </a:lnTo>
                  <a:lnTo>
                    <a:pt x="5580" y="234"/>
                  </a:lnTo>
                  <a:lnTo>
                    <a:pt x="5408" y="174"/>
                  </a:lnTo>
                  <a:lnTo>
                    <a:pt x="5235" y="130"/>
                  </a:lnTo>
                  <a:lnTo>
                    <a:pt x="5062" y="87"/>
                  </a:lnTo>
                  <a:lnTo>
                    <a:pt x="4881" y="53"/>
                  </a:lnTo>
                  <a:lnTo>
                    <a:pt x="4699" y="27"/>
                  </a:lnTo>
                  <a:lnTo>
                    <a:pt x="4509" y="10"/>
                  </a:lnTo>
                  <a:lnTo>
                    <a:pt x="4328" y="1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-1252547" y="4148357"/>
              <a:ext cx="308413" cy="293745"/>
            </a:xfrm>
            <a:custGeom>
              <a:avLst/>
              <a:gdLst/>
              <a:ahLst/>
              <a:cxnLst/>
              <a:rect l="l" t="t" r="r" b="b"/>
              <a:pathLst>
                <a:path w="7801" h="7430" fill="none" extrusionOk="0">
                  <a:moveTo>
                    <a:pt x="5719" y="6851"/>
                  </a:moveTo>
                  <a:lnTo>
                    <a:pt x="5719" y="6851"/>
                  </a:lnTo>
                  <a:lnTo>
                    <a:pt x="5537" y="6946"/>
                  </a:lnTo>
                  <a:lnTo>
                    <a:pt x="5356" y="7032"/>
                  </a:lnTo>
                  <a:lnTo>
                    <a:pt x="5174" y="7119"/>
                  </a:lnTo>
                  <a:lnTo>
                    <a:pt x="4984" y="7188"/>
                  </a:lnTo>
                  <a:lnTo>
                    <a:pt x="4794" y="7248"/>
                  </a:lnTo>
                  <a:lnTo>
                    <a:pt x="4613" y="7300"/>
                  </a:lnTo>
                  <a:lnTo>
                    <a:pt x="4423" y="7343"/>
                  </a:lnTo>
                  <a:lnTo>
                    <a:pt x="4233" y="7378"/>
                  </a:lnTo>
                  <a:lnTo>
                    <a:pt x="4043" y="7404"/>
                  </a:lnTo>
                  <a:lnTo>
                    <a:pt x="3853" y="7421"/>
                  </a:lnTo>
                  <a:lnTo>
                    <a:pt x="3663" y="7430"/>
                  </a:lnTo>
                  <a:lnTo>
                    <a:pt x="3481" y="7430"/>
                  </a:lnTo>
                  <a:lnTo>
                    <a:pt x="3291" y="7421"/>
                  </a:lnTo>
                  <a:lnTo>
                    <a:pt x="3110" y="7404"/>
                  </a:lnTo>
                  <a:lnTo>
                    <a:pt x="2929" y="7378"/>
                  </a:lnTo>
                  <a:lnTo>
                    <a:pt x="2747" y="7343"/>
                  </a:lnTo>
                  <a:lnTo>
                    <a:pt x="2566" y="7300"/>
                  </a:lnTo>
                  <a:lnTo>
                    <a:pt x="2393" y="7248"/>
                  </a:lnTo>
                  <a:lnTo>
                    <a:pt x="2220" y="7188"/>
                  </a:lnTo>
                  <a:lnTo>
                    <a:pt x="2056" y="7127"/>
                  </a:lnTo>
                  <a:lnTo>
                    <a:pt x="1892" y="7050"/>
                  </a:lnTo>
                  <a:lnTo>
                    <a:pt x="1736" y="6963"/>
                  </a:lnTo>
                  <a:lnTo>
                    <a:pt x="1581" y="6877"/>
                  </a:lnTo>
                  <a:lnTo>
                    <a:pt x="1426" y="6773"/>
                  </a:lnTo>
                  <a:lnTo>
                    <a:pt x="1287" y="6669"/>
                  </a:lnTo>
                  <a:lnTo>
                    <a:pt x="1149" y="6557"/>
                  </a:lnTo>
                  <a:lnTo>
                    <a:pt x="1011" y="6436"/>
                  </a:lnTo>
                  <a:lnTo>
                    <a:pt x="890" y="6307"/>
                  </a:lnTo>
                  <a:lnTo>
                    <a:pt x="769" y="6168"/>
                  </a:lnTo>
                  <a:lnTo>
                    <a:pt x="657" y="6022"/>
                  </a:lnTo>
                  <a:lnTo>
                    <a:pt x="553" y="5875"/>
                  </a:lnTo>
                  <a:lnTo>
                    <a:pt x="449" y="5711"/>
                  </a:lnTo>
                  <a:lnTo>
                    <a:pt x="449" y="5711"/>
                  </a:lnTo>
                  <a:lnTo>
                    <a:pt x="363" y="5547"/>
                  </a:lnTo>
                  <a:lnTo>
                    <a:pt x="285" y="5382"/>
                  </a:lnTo>
                  <a:lnTo>
                    <a:pt x="216" y="5210"/>
                  </a:lnTo>
                  <a:lnTo>
                    <a:pt x="156" y="5037"/>
                  </a:lnTo>
                  <a:lnTo>
                    <a:pt x="104" y="4864"/>
                  </a:lnTo>
                  <a:lnTo>
                    <a:pt x="69" y="4691"/>
                  </a:lnTo>
                  <a:lnTo>
                    <a:pt x="35" y="4510"/>
                  </a:lnTo>
                  <a:lnTo>
                    <a:pt x="18" y="4337"/>
                  </a:lnTo>
                  <a:lnTo>
                    <a:pt x="9" y="4156"/>
                  </a:lnTo>
                  <a:lnTo>
                    <a:pt x="0" y="3974"/>
                  </a:lnTo>
                  <a:lnTo>
                    <a:pt x="9" y="3802"/>
                  </a:lnTo>
                  <a:lnTo>
                    <a:pt x="26" y="3620"/>
                  </a:lnTo>
                  <a:lnTo>
                    <a:pt x="52" y="3439"/>
                  </a:lnTo>
                  <a:lnTo>
                    <a:pt x="87" y="3266"/>
                  </a:lnTo>
                  <a:lnTo>
                    <a:pt x="130" y="3085"/>
                  </a:lnTo>
                  <a:lnTo>
                    <a:pt x="182" y="2912"/>
                  </a:lnTo>
                  <a:lnTo>
                    <a:pt x="242" y="2739"/>
                  </a:lnTo>
                  <a:lnTo>
                    <a:pt x="303" y="2566"/>
                  </a:lnTo>
                  <a:lnTo>
                    <a:pt x="380" y="2402"/>
                  </a:lnTo>
                  <a:lnTo>
                    <a:pt x="467" y="2230"/>
                  </a:lnTo>
                  <a:lnTo>
                    <a:pt x="562" y="2074"/>
                  </a:lnTo>
                  <a:lnTo>
                    <a:pt x="665" y="1910"/>
                  </a:lnTo>
                  <a:lnTo>
                    <a:pt x="769" y="1754"/>
                  </a:lnTo>
                  <a:lnTo>
                    <a:pt x="890" y="1608"/>
                  </a:lnTo>
                  <a:lnTo>
                    <a:pt x="1011" y="1461"/>
                  </a:lnTo>
                  <a:lnTo>
                    <a:pt x="1140" y="1314"/>
                  </a:lnTo>
                  <a:lnTo>
                    <a:pt x="1279" y="1176"/>
                  </a:lnTo>
                  <a:lnTo>
                    <a:pt x="1426" y="1046"/>
                  </a:lnTo>
                  <a:lnTo>
                    <a:pt x="1581" y="917"/>
                  </a:lnTo>
                  <a:lnTo>
                    <a:pt x="1745" y="804"/>
                  </a:lnTo>
                  <a:lnTo>
                    <a:pt x="1909" y="683"/>
                  </a:lnTo>
                  <a:lnTo>
                    <a:pt x="2091" y="580"/>
                  </a:lnTo>
                  <a:lnTo>
                    <a:pt x="2091" y="580"/>
                  </a:lnTo>
                  <a:lnTo>
                    <a:pt x="2263" y="485"/>
                  </a:lnTo>
                  <a:lnTo>
                    <a:pt x="2453" y="390"/>
                  </a:lnTo>
                  <a:lnTo>
                    <a:pt x="2635" y="312"/>
                  </a:lnTo>
                  <a:lnTo>
                    <a:pt x="2816" y="243"/>
                  </a:lnTo>
                  <a:lnTo>
                    <a:pt x="3006" y="182"/>
                  </a:lnTo>
                  <a:lnTo>
                    <a:pt x="3196" y="122"/>
                  </a:lnTo>
                  <a:lnTo>
                    <a:pt x="3386" y="79"/>
                  </a:lnTo>
                  <a:lnTo>
                    <a:pt x="3576" y="44"/>
                  </a:lnTo>
                  <a:lnTo>
                    <a:pt x="3766" y="18"/>
                  </a:lnTo>
                  <a:lnTo>
                    <a:pt x="3948" y="1"/>
                  </a:lnTo>
                  <a:lnTo>
                    <a:pt x="4138" y="1"/>
                  </a:lnTo>
                  <a:lnTo>
                    <a:pt x="4328" y="1"/>
                  </a:lnTo>
                  <a:lnTo>
                    <a:pt x="4509" y="10"/>
                  </a:lnTo>
                  <a:lnTo>
                    <a:pt x="4699" y="27"/>
                  </a:lnTo>
                  <a:lnTo>
                    <a:pt x="4881" y="53"/>
                  </a:lnTo>
                  <a:lnTo>
                    <a:pt x="5062" y="87"/>
                  </a:lnTo>
                  <a:lnTo>
                    <a:pt x="5235" y="130"/>
                  </a:lnTo>
                  <a:lnTo>
                    <a:pt x="5408" y="174"/>
                  </a:lnTo>
                  <a:lnTo>
                    <a:pt x="5580" y="234"/>
                  </a:lnTo>
                  <a:lnTo>
                    <a:pt x="5753" y="303"/>
                  </a:lnTo>
                  <a:lnTo>
                    <a:pt x="5917" y="381"/>
                  </a:lnTo>
                  <a:lnTo>
                    <a:pt x="6073" y="459"/>
                  </a:lnTo>
                  <a:lnTo>
                    <a:pt x="6228" y="554"/>
                  </a:lnTo>
                  <a:lnTo>
                    <a:pt x="6375" y="649"/>
                  </a:lnTo>
                  <a:lnTo>
                    <a:pt x="6522" y="761"/>
                  </a:lnTo>
                  <a:lnTo>
                    <a:pt x="6660" y="873"/>
                  </a:lnTo>
                  <a:lnTo>
                    <a:pt x="6790" y="994"/>
                  </a:lnTo>
                  <a:lnTo>
                    <a:pt x="6919" y="1124"/>
                  </a:lnTo>
                  <a:lnTo>
                    <a:pt x="7040" y="1262"/>
                  </a:lnTo>
                  <a:lnTo>
                    <a:pt x="7153" y="1400"/>
                  </a:lnTo>
                  <a:lnTo>
                    <a:pt x="7256" y="1556"/>
                  </a:lnTo>
                  <a:lnTo>
                    <a:pt x="7351" y="1711"/>
                  </a:lnTo>
                  <a:lnTo>
                    <a:pt x="7351" y="1711"/>
                  </a:lnTo>
                  <a:lnTo>
                    <a:pt x="7446" y="1875"/>
                  </a:lnTo>
                  <a:lnTo>
                    <a:pt x="7524" y="2048"/>
                  </a:lnTo>
                  <a:lnTo>
                    <a:pt x="7593" y="2212"/>
                  </a:lnTo>
                  <a:lnTo>
                    <a:pt x="7654" y="2385"/>
                  </a:lnTo>
                  <a:lnTo>
                    <a:pt x="7697" y="2558"/>
                  </a:lnTo>
                  <a:lnTo>
                    <a:pt x="7740" y="2739"/>
                  </a:lnTo>
                  <a:lnTo>
                    <a:pt x="7766" y="2912"/>
                  </a:lnTo>
                  <a:lnTo>
                    <a:pt x="7792" y="3093"/>
                  </a:lnTo>
                  <a:lnTo>
                    <a:pt x="7800" y="3266"/>
                  </a:lnTo>
                  <a:lnTo>
                    <a:pt x="7800" y="3447"/>
                  </a:lnTo>
                  <a:lnTo>
                    <a:pt x="7792" y="3629"/>
                  </a:lnTo>
                  <a:lnTo>
                    <a:pt x="7783" y="3810"/>
                  </a:lnTo>
                  <a:lnTo>
                    <a:pt x="7757" y="3983"/>
                  </a:lnTo>
                  <a:lnTo>
                    <a:pt x="7723" y="4164"/>
                  </a:lnTo>
                  <a:lnTo>
                    <a:pt x="7679" y="4337"/>
                  </a:lnTo>
                  <a:lnTo>
                    <a:pt x="7628" y="4519"/>
                  </a:lnTo>
                  <a:lnTo>
                    <a:pt x="7567" y="4691"/>
                  </a:lnTo>
                  <a:lnTo>
                    <a:pt x="7498" y="4855"/>
                  </a:lnTo>
                  <a:lnTo>
                    <a:pt x="7420" y="5028"/>
                  </a:lnTo>
                  <a:lnTo>
                    <a:pt x="7334" y="5192"/>
                  </a:lnTo>
                  <a:lnTo>
                    <a:pt x="7248" y="5357"/>
                  </a:lnTo>
                  <a:lnTo>
                    <a:pt x="7144" y="5512"/>
                  </a:lnTo>
                  <a:lnTo>
                    <a:pt x="7032" y="5667"/>
                  </a:lnTo>
                  <a:lnTo>
                    <a:pt x="6919" y="5823"/>
                  </a:lnTo>
                  <a:lnTo>
                    <a:pt x="6798" y="5970"/>
                  </a:lnTo>
                  <a:lnTo>
                    <a:pt x="6660" y="6108"/>
                  </a:lnTo>
                  <a:lnTo>
                    <a:pt x="6522" y="6246"/>
                  </a:lnTo>
                  <a:lnTo>
                    <a:pt x="6375" y="6384"/>
                  </a:lnTo>
                  <a:lnTo>
                    <a:pt x="6220" y="6505"/>
                  </a:lnTo>
                  <a:lnTo>
                    <a:pt x="6064" y="6626"/>
                  </a:lnTo>
                  <a:lnTo>
                    <a:pt x="5891" y="6739"/>
                  </a:lnTo>
                  <a:lnTo>
                    <a:pt x="5719" y="685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-817464" y="4075297"/>
              <a:ext cx="118526" cy="169407"/>
            </a:xfrm>
            <a:custGeom>
              <a:avLst/>
              <a:gdLst/>
              <a:ahLst/>
              <a:cxnLst/>
              <a:rect l="l" t="t" r="r" b="b"/>
              <a:pathLst>
                <a:path w="2998" h="4285" extrusionOk="0">
                  <a:moveTo>
                    <a:pt x="181" y="0"/>
                  </a:moveTo>
                  <a:lnTo>
                    <a:pt x="104" y="18"/>
                  </a:lnTo>
                  <a:lnTo>
                    <a:pt x="52" y="52"/>
                  </a:lnTo>
                  <a:lnTo>
                    <a:pt x="26" y="69"/>
                  </a:lnTo>
                  <a:lnTo>
                    <a:pt x="9" y="87"/>
                  </a:lnTo>
                  <a:lnTo>
                    <a:pt x="0" y="113"/>
                  </a:lnTo>
                  <a:lnTo>
                    <a:pt x="0" y="139"/>
                  </a:lnTo>
                  <a:lnTo>
                    <a:pt x="0" y="165"/>
                  </a:lnTo>
                  <a:lnTo>
                    <a:pt x="9" y="190"/>
                  </a:lnTo>
                  <a:lnTo>
                    <a:pt x="26" y="216"/>
                  </a:lnTo>
                  <a:lnTo>
                    <a:pt x="43" y="242"/>
                  </a:lnTo>
                  <a:lnTo>
                    <a:pt x="78" y="277"/>
                  </a:lnTo>
                  <a:lnTo>
                    <a:pt x="112" y="303"/>
                  </a:lnTo>
                  <a:lnTo>
                    <a:pt x="285" y="398"/>
                  </a:lnTo>
                  <a:lnTo>
                    <a:pt x="458" y="493"/>
                  </a:lnTo>
                  <a:lnTo>
                    <a:pt x="631" y="579"/>
                  </a:lnTo>
                  <a:lnTo>
                    <a:pt x="717" y="622"/>
                  </a:lnTo>
                  <a:lnTo>
                    <a:pt x="803" y="683"/>
                  </a:lnTo>
                  <a:lnTo>
                    <a:pt x="959" y="795"/>
                  </a:lnTo>
                  <a:lnTo>
                    <a:pt x="1106" y="907"/>
                  </a:lnTo>
                  <a:lnTo>
                    <a:pt x="1253" y="1037"/>
                  </a:lnTo>
                  <a:lnTo>
                    <a:pt x="1391" y="1175"/>
                  </a:lnTo>
                  <a:lnTo>
                    <a:pt x="1529" y="1313"/>
                  </a:lnTo>
                  <a:lnTo>
                    <a:pt x="1650" y="1460"/>
                  </a:lnTo>
                  <a:lnTo>
                    <a:pt x="1771" y="1607"/>
                  </a:lnTo>
                  <a:lnTo>
                    <a:pt x="1883" y="1763"/>
                  </a:lnTo>
                  <a:lnTo>
                    <a:pt x="1970" y="1901"/>
                  </a:lnTo>
                  <a:lnTo>
                    <a:pt x="2047" y="2030"/>
                  </a:lnTo>
                  <a:lnTo>
                    <a:pt x="2125" y="2169"/>
                  </a:lnTo>
                  <a:lnTo>
                    <a:pt x="2194" y="2307"/>
                  </a:lnTo>
                  <a:lnTo>
                    <a:pt x="2255" y="2454"/>
                  </a:lnTo>
                  <a:lnTo>
                    <a:pt x="2315" y="2600"/>
                  </a:lnTo>
                  <a:lnTo>
                    <a:pt x="2367" y="2747"/>
                  </a:lnTo>
                  <a:lnTo>
                    <a:pt x="2419" y="2894"/>
                  </a:lnTo>
                  <a:lnTo>
                    <a:pt x="2453" y="3050"/>
                  </a:lnTo>
                  <a:lnTo>
                    <a:pt x="2496" y="3196"/>
                  </a:lnTo>
                  <a:lnTo>
                    <a:pt x="2522" y="3352"/>
                  </a:lnTo>
                  <a:lnTo>
                    <a:pt x="2548" y="3507"/>
                  </a:lnTo>
                  <a:lnTo>
                    <a:pt x="2566" y="3663"/>
                  </a:lnTo>
                  <a:lnTo>
                    <a:pt x="2574" y="3818"/>
                  </a:lnTo>
                  <a:lnTo>
                    <a:pt x="2583" y="3974"/>
                  </a:lnTo>
                  <a:lnTo>
                    <a:pt x="2583" y="4129"/>
                  </a:lnTo>
                  <a:lnTo>
                    <a:pt x="2583" y="4181"/>
                  </a:lnTo>
                  <a:lnTo>
                    <a:pt x="2591" y="4224"/>
                  </a:lnTo>
                  <a:lnTo>
                    <a:pt x="2617" y="4268"/>
                  </a:lnTo>
                  <a:lnTo>
                    <a:pt x="2635" y="4276"/>
                  </a:lnTo>
                  <a:lnTo>
                    <a:pt x="2652" y="4285"/>
                  </a:lnTo>
                  <a:lnTo>
                    <a:pt x="2687" y="4285"/>
                  </a:lnTo>
                  <a:lnTo>
                    <a:pt x="2721" y="4276"/>
                  </a:lnTo>
                  <a:lnTo>
                    <a:pt x="2782" y="4242"/>
                  </a:lnTo>
                  <a:lnTo>
                    <a:pt x="2842" y="4190"/>
                  </a:lnTo>
                  <a:lnTo>
                    <a:pt x="2885" y="4138"/>
                  </a:lnTo>
                  <a:lnTo>
                    <a:pt x="2928" y="4078"/>
                  </a:lnTo>
                  <a:lnTo>
                    <a:pt x="2963" y="4008"/>
                  </a:lnTo>
                  <a:lnTo>
                    <a:pt x="2980" y="3939"/>
                  </a:lnTo>
                  <a:lnTo>
                    <a:pt x="2997" y="3862"/>
                  </a:lnTo>
                  <a:lnTo>
                    <a:pt x="2997" y="3792"/>
                  </a:lnTo>
                  <a:lnTo>
                    <a:pt x="2997" y="3715"/>
                  </a:lnTo>
                  <a:lnTo>
                    <a:pt x="2989" y="3646"/>
                  </a:lnTo>
                  <a:lnTo>
                    <a:pt x="2954" y="3499"/>
                  </a:lnTo>
                  <a:lnTo>
                    <a:pt x="2911" y="3361"/>
                  </a:lnTo>
                  <a:lnTo>
                    <a:pt x="2859" y="3222"/>
                  </a:lnTo>
                  <a:lnTo>
                    <a:pt x="2730" y="2920"/>
                  </a:lnTo>
                  <a:lnTo>
                    <a:pt x="2591" y="2618"/>
                  </a:lnTo>
                  <a:lnTo>
                    <a:pt x="2445" y="2324"/>
                  </a:lnTo>
                  <a:lnTo>
                    <a:pt x="2289" y="2030"/>
                  </a:lnTo>
                  <a:lnTo>
                    <a:pt x="2134" y="1745"/>
                  </a:lnTo>
                  <a:lnTo>
                    <a:pt x="1961" y="1469"/>
                  </a:lnTo>
                  <a:lnTo>
                    <a:pt x="1780" y="1192"/>
                  </a:lnTo>
                  <a:lnTo>
                    <a:pt x="1589" y="925"/>
                  </a:lnTo>
                  <a:lnTo>
                    <a:pt x="1460" y="761"/>
                  </a:lnTo>
                  <a:lnTo>
                    <a:pt x="1322" y="596"/>
                  </a:lnTo>
                  <a:lnTo>
                    <a:pt x="1175" y="441"/>
                  </a:lnTo>
                  <a:lnTo>
                    <a:pt x="1019" y="311"/>
                  </a:lnTo>
                  <a:lnTo>
                    <a:pt x="933" y="242"/>
                  </a:lnTo>
                  <a:lnTo>
                    <a:pt x="847" y="190"/>
                  </a:lnTo>
                  <a:lnTo>
                    <a:pt x="760" y="139"/>
                  </a:lnTo>
                  <a:lnTo>
                    <a:pt x="665" y="95"/>
                  </a:lnTo>
                  <a:lnTo>
                    <a:pt x="579" y="61"/>
                  </a:lnTo>
                  <a:lnTo>
                    <a:pt x="475" y="35"/>
                  </a:lnTo>
                  <a:lnTo>
                    <a:pt x="380" y="9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8"/>
            <p:cNvSpPr/>
            <p:nvPr/>
          </p:nvSpPr>
          <p:spPr>
            <a:xfrm>
              <a:off x="-794929" y="4060274"/>
              <a:ext cx="111014" cy="178303"/>
            </a:xfrm>
            <a:custGeom>
              <a:avLst/>
              <a:gdLst/>
              <a:ahLst/>
              <a:cxnLst/>
              <a:rect l="l" t="t" r="r" b="b"/>
              <a:pathLst>
                <a:path w="2808" h="4510" extrusionOk="0">
                  <a:moveTo>
                    <a:pt x="346" y="0"/>
                  </a:moveTo>
                  <a:lnTo>
                    <a:pt x="259" y="9"/>
                  </a:lnTo>
                  <a:lnTo>
                    <a:pt x="216" y="18"/>
                  </a:lnTo>
                  <a:lnTo>
                    <a:pt x="173" y="35"/>
                  </a:lnTo>
                  <a:lnTo>
                    <a:pt x="121" y="69"/>
                  </a:lnTo>
                  <a:lnTo>
                    <a:pt x="78" y="121"/>
                  </a:lnTo>
                  <a:lnTo>
                    <a:pt x="43" y="190"/>
                  </a:lnTo>
                  <a:lnTo>
                    <a:pt x="9" y="259"/>
                  </a:lnTo>
                  <a:lnTo>
                    <a:pt x="0" y="337"/>
                  </a:lnTo>
                  <a:lnTo>
                    <a:pt x="0" y="415"/>
                  </a:lnTo>
                  <a:lnTo>
                    <a:pt x="9" y="449"/>
                  </a:lnTo>
                  <a:lnTo>
                    <a:pt x="17" y="475"/>
                  </a:lnTo>
                  <a:lnTo>
                    <a:pt x="35" y="501"/>
                  </a:lnTo>
                  <a:lnTo>
                    <a:pt x="61" y="527"/>
                  </a:lnTo>
                  <a:lnTo>
                    <a:pt x="87" y="545"/>
                  </a:lnTo>
                  <a:lnTo>
                    <a:pt x="147" y="545"/>
                  </a:lnTo>
                  <a:lnTo>
                    <a:pt x="173" y="536"/>
                  </a:lnTo>
                  <a:lnTo>
                    <a:pt x="225" y="510"/>
                  </a:lnTo>
                  <a:lnTo>
                    <a:pt x="259" y="510"/>
                  </a:lnTo>
                  <a:lnTo>
                    <a:pt x="285" y="501"/>
                  </a:lnTo>
                  <a:lnTo>
                    <a:pt x="372" y="519"/>
                  </a:lnTo>
                  <a:lnTo>
                    <a:pt x="449" y="545"/>
                  </a:lnTo>
                  <a:lnTo>
                    <a:pt x="527" y="579"/>
                  </a:lnTo>
                  <a:lnTo>
                    <a:pt x="596" y="631"/>
                  </a:lnTo>
                  <a:lnTo>
                    <a:pt x="717" y="726"/>
                  </a:lnTo>
                  <a:lnTo>
                    <a:pt x="838" y="821"/>
                  </a:lnTo>
                  <a:lnTo>
                    <a:pt x="959" y="933"/>
                  </a:lnTo>
                  <a:lnTo>
                    <a:pt x="1063" y="1046"/>
                  </a:lnTo>
                  <a:lnTo>
                    <a:pt x="1166" y="1166"/>
                  </a:lnTo>
                  <a:lnTo>
                    <a:pt x="1261" y="1296"/>
                  </a:lnTo>
                  <a:lnTo>
                    <a:pt x="1356" y="1426"/>
                  </a:lnTo>
                  <a:lnTo>
                    <a:pt x="1443" y="1564"/>
                  </a:lnTo>
                  <a:lnTo>
                    <a:pt x="1598" y="1840"/>
                  </a:lnTo>
                  <a:lnTo>
                    <a:pt x="1745" y="2125"/>
                  </a:lnTo>
                  <a:lnTo>
                    <a:pt x="1883" y="2428"/>
                  </a:lnTo>
                  <a:lnTo>
                    <a:pt x="2013" y="2721"/>
                  </a:lnTo>
                  <a:lnTo>
                    <a:pt x="2160" y="3093"/>
                  </a:lnTo>
                  <a:lnTo>
                    <a:pt x="2229" y="3283"/>
                  </a:lnTo>
                  <a:lnTo>
                    <a:pt x="2289" y="3473"/>
                  </a:lnTo>
                  <a:lnTo>
                    <a:pt x="2341" y="3671"/>
                  </a:lnTo>
                  <a:lnTo>
                    <a:pt x="2376" y="3862"/>
                  </a:lnTo>
                  <a:lnTo>
                    <a:pt x="2402" y="4060"/>
                  </a:lnTo>
                  <a:lnTo>
                    <a:pt x="2410" y="4259"/>
                  </a:lnTo>
                  <a:lnTo>
                    <a:pt x="2410" y="4328"/>
                  </a:lnTo>
                  <a:lnTo>
                    <a:pt x="2419" y="4397"/>
                  </a:lnTo>
                  <a:lnTo>
                    <a:pt x="2427" y="4423"/>
                  </a:lnTo>
                  <a:lnTo>
                    <a:pt x="2436" y="4449"/>
                  </a:lnTo>
                  <a:lnTo>
                    <a:pt x="2462" y="4475"/>
                  </a:lnTo>
                  <a:lnTo>
                    <a:pt x="2488" y="4492"/>
                  </a:lnTo>
                  <a:lnTo>
                    <a:pt x="2522" y="4509"/>
                  </a:lnTo>
                  <a:lnTo>
                    <a:pt x="2566" y="4509"/>
                  </a:lnTo>
                  <a:lnTo>
                    <a:pt x="2609" y="4492"/>
                  </a:lnTo>
                  <a:lnTo>
                    <a:pt x="2643" y="4466"/>
                  </a:lnTo>
                  <a:lnTo>
                    <a:pt x="2678" y="4432"/>
                  </a:lnTo>
                  <a:lnTo>
                    <a:pt x="2704" y="4388"/>
                  </a:lnTo>
                  <a:lnTo>
                    <a:pt x="2730" y="4345"/>
                  </a:lnTo>
                  <a:lnTo>
                    <a:pt x="2747" y="4302"/>
                  </a:lnTo>
                  <a:lnTo>
                    <a:pt x="2773" y="4207"/>
                  </a:lnTo>
                  <a:lnTo>
                    <a:pt x="2790" y="4112"/>
                  </a:lnTo>
                  <a:lnTo>
                    <a:pt x="2799" y="4017"/>
                  </a:lnTo>
                  <a:lnTo>
                    <a:pt x="2808" y="3922"/>
                  </a:lnTo>
                  <a:lnTo>
                    <a:pt x="2808" y="3818"/>
                  </a:lnTo>
                  <a:lnTo>
                    <a:pt x="2808" y="3723"/>
                  </a:lnTo>
                  <a:lnTo>
                    <a:pt x="2782" y="3525"/>
                  </a:lnTo>
                  <a:lnTo>
                    <a:pt x="2738" y="3335"/>
                  </a:lnTo>
                  <a:lnTo>
                    <a:pt x="2687" y="3145"/>
                  </a:lnTo>
                  <a:lnTo>
                    <a:pt x="2626" y="2955"/>
                  </a:lnTo>
                  <a:lnTo>
                    <a:pt x="2548" y="2764"/>
                  </a:lnTo>
                  <a:lnTo>
                    <a:pt x="2427" y="2488"/>
                  </a:lnTo>
                  <a:lnTo>
                    <a:pt x="2298" y="2212"/>
                  </a:lnTo>
                  <a:lnTo>
                    <a:pt x="2160" y="1944"/>
                  </a:lnTo>
                  <a:lnTo>
                    <a:pt x="2013" y="1676"/>
                  </a:lnTo>
                  <a:lnTo>
                    <a:pt x="1857" y="1417"/>
                  </a:lnTo>
                  <a:lnTo>
                    <a:pt x="1693" y="1158"/>
                  </a:lnTo>
                  <a:lnTo>
                    <a:pt x="1512" y="907"/>
                  </a:lnTo>
                  <a:lnTo>
                    <a:pt x="1330" y="665"/>
                  </a:lnTo>
                  <a:lnTo>
                    <a:pt x="1235" y="545"/>
                  </a:lnTo>
                  <a:lnTo>
                    <a:pt x="1132" y="432"/>
                  </a:lnTo>
                  <a:lnTo>
                    <a:pt x="1019" y="320"/>
                  </a:lnTo>
                  <a:lnTo>
                    <a:pt x="899" y="225"/>
                  </a:lnTo>
                  <a:lnTo>
                    <a:pt x="769" y="139"/>
                  </a:lnTo>
                  <a:lnTo>
                    <a:pt x="709" y="104"/>
                  </a:lnTo>
                  <a:lnTo>
                    <a:pt x="639" y="69"/>
                  </a:lnTo>
                  <a:lnTo>
                    <a:pt x="570" y="44"/>
                  </a:lnTo>
                  <a:lnTo>
                    <a:pt x="501" y="26"/>
                  </a:lnTo>
                  <a:lnTo>
                    <a:pt x="423" y="9"/>
                  </a:lnTo>
                  <a:lnTo>
                    <a:pt x="346" y="0"/>
                  </a:lnTo>
                  <a:close/>
                </a:path>
              </a:pathLst>
            </a:custGeom>
            <a:solidFill>
              <a:srgbClr val="ACAB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8"/>
            <p:cNvSpPr/>
            <p:nvPr/>
          </p:nvSpPr>
          <p:spPr>
            <a:xfrm>
              <a:off x="-1183914" y="4217030"/>
              <a:ext cx="159880" cy="133905"/>
            </a:xfrm>
            <a:custGeom>
              <a:avLst/>
              <a:gdLst/>
              <a:ahLst/>
              <a:cxnLst/>
              <a:rect l="l" t="t" r="r" b="b"/>
              <a:pathLst>
                <a:path w="4044" h="3387" extrusionOk="0">
                  <a:moveTo>
                    <a:pt x="2592" y="423"/>
                  </a:moveTo>
                  <a:lnTo>
                    <a:pt x="2687" y="432"/>
                  </a:lnTo>
                  <a:lnTo>
                    <a:pt x="2782" y="458"/>
                  </a:lnTo>
                  <a:lnTo>
                    <a:pt x="2877" y="501"/>
                  </a:lnTo>
                  <a:lnTo>
                    <a:pt x="2963" y="553"/>
                  </a:lnTo>
                  <a:lnTo>
                    <a:pt x="3050" y="622"/>
                  </a:lnTo>
                  <a:lnTo>
                    <a:pt x="3136" y="708"/>
                  </a:lnTo>
                  <a:lnTo>
                    <a:pt x="3222" y="812"/>
                  </a:lnTo>
                  <a:lnTo>
                    <a:pt x="3300" y="916"/>
                  </a:lnTo>
                  <a:lnTo>
                    <a:pt x="3300" y="924"/>
                  </a:lnTo>
                  <a:lnTo>
                    <a:pt x="2117" y="1520"/>
                  </a:lnTo>
                  <a:lnTo>
                    <a:pt x="2074" y="1322"/>
                  </a:lnTo>
                  <a:lnTo>
                    <a:pt x="2056" y="1149"/>
                  </a:lnTo>
                  <a:lnTo>
                    <a:pt x="2056" y="994"/>
                  </a:lnTo>
                  <a:lnTo>
                    <a:pt x="2065" y="924"/>
                  </a:lnTo>
                  <a:lnTo>
                    <a:pt x="2074" y="864"/>
                  </a:lnTo>
                  <a:lnTo>
                    <a:pt x="2091" y="804"/>
                  </a:lnTo>
                  <a:lnTo>
                    <a:pt x="2108" y="752"/>
                  </a:lnTo>
                  <a:lnTo>
                    <a:pt x="2134" y="700"/>
                  </a:lnTo>
                  <a:lnTo>
                    <a:pt x="2160" y="657"/>
                  </a:lnTo>
                  <a:lnTo>
                    <a:pt x="2195" y="613"/>
                  </a:lnTo>
                  <a:lnTo>
                    <a:pt x="2229" y="570"/>
                  </a:lnTo>
                  <a:lnTo>
                    <a:pt x="2272" y="536"/>
                  </a:lnTo>
                  <a:lnTo>
                    <a:pt x="2315" y="510"/>
                  </a:lnTo>
                  <a:lnTo>
                    <a:pt x="2385" y="467"/>
                  </a:lnTo>
                  <a:lnTo>
                    <a:pt x="2454" y="441"/>
                  </a:lnTo>
                  <a:lnTo>
                    <a:pt x="2523" y="432"/>
                  </a:lnTo>
                  <a:lnTo>
                    <a:pt x="2592" y="423"/>
                  </a:lnTo>
                  <a:close/>
                  <a:moveTo>
                    <a:pt x="1745" y="1996"/>
                  </a:moveTo>
                  <a:lnTo>
                    <a:pt x="1780" y="2168"/>
                  </a:lnTo>
                  <a:lnTo>
                    <a:pt x="1806" y="2324"/>
                  </a:lnTo>
                  <a:lnTo>
                    <a:pt x="1806" y="2462"/>
                  </a:lnTo>
                  <a:lnTo>
                    <a:pt x="1797" y="2574"/>
                  </a:lnTo>
                  <a:lnTo>
                    <a:pt x="1771" y="2678"/>
                  </a:lnTo>
                  <a:lnTo>
                    <a:pt x="1754" y="2721"/>
                  </a:lnTo>
                  <a:lnTo>
                    <a:pt x="1728" y="2764"/>
                  </a:lnTo>
                  <a:lnTo>
                    <a:pt x="1702" y="2808"/>
                  </a:lnTo>
                  <a:lnTo>
                    <a:pt x="1668" y="2842"/>
                  </a:lnTo>
                  <a:lnTo>
                    <a:pt x="1590" y="2903"/>
                  </a:lnTo>
                  <a:lnTo>
                    <a:pt x="1529" y="2937"/>
                  </a:lnTo>
                  <a:lnTo>
                    <a:pt x="1460" y="2954"/>
                  </a:lnTo>
                  <a:lnTo>
                    <a:pt x="1400" y="2972"/>
                  </a:lnTo>
                  <a:lnTo>
                    <a:pt x="1244" y="2972"/>
                  </a:lnTo>
                  <a:lnTo>
                    <a:pt x="1158" y="2946"/>
                  </a:lnTo>
                  <a:lnTo>
                    <a:pt x="1080" y="2920"/>
                  </a:lnTo>
                  <a:lnTo>
                    <a:pt x="994" y="2868"/>
                  </a:lnTo>
                  <a:lnTo>
                    <a:pt x="907" y="2808"/>
                  </a:lnTo>
                  <a:lnTo>
                    <a:pt x="821" y="2738"/>
                  </a:lnTo>
                  <a:lnTo>
                    <a:pt x="743" y="2643"/>
                  </a:lnTo>
                  <a:lnTo>
                    <a:pt x="666" y="2531"/>
                  </a:lnTo>
                  <a:lnTo>
                    <a:pt x="1745" y="1996"/>
                  </a:lnTo>
                  <a:close/>
                  <a:moveTo>
                    <a:pt x="2246" y="0"/>
                  </a:moveTo>
                  <a:lnTo>
                    <a:pt x="2143" y="9"/>
                  </a:lnTo>
                  <a:lnTo>
                    <a:pt x="2039" y="35"/>
                  </a:lnTo>
                  <a:lnTo>
                    <a:pt x="1944" y="69"/>
                  </a:lnTo>
                  <a:lnTo>
                    <a:pt x="1849" y="121"/>
                  </a:lnTo>
                  <a:lnTo>
                    <a:pt x="1771" y="173"/>
                  </a:lnTo>
                  <a:lnTo>
                    <a:pt x="1702" y="233"/>
                  </a:lnTo>
                  <a:lnTo>
                    <a:pt x="1650" y="302"/>
                  </a:lnTo>
                  <a:lnTo>
                    <a:pt x="1607" y="380"/>
                  </a:lnTo>
                  <a:lnTo>
                    <a:pt x="1573" y="458"/>
                  </a:lnTo>
                  <a:lnTo>
                    <a:pt x="1547" y="544"/>
                  </a:lnTo>
                  <a:lnTo>
                    <a:pt x="1529" y="639"/>
                  </a:lnTo>
                  <a:lnTo>
                    <a:pt x="1521" y="743"/>
                  </a:lnTo>
                  <a:lnTo>
                    <a:pt x="1512" y="847"/>
                  </a:lnTo>
                  <a:lnTo>
                    <a:pt x="1521" y="959"/>
                  </a:lnTo>
                  <a:lnTo>
                    <a:pt x="1529" y="1080"/>
                  </a:lnTo>
                  <a:lnTo>
                    <a:pt x="1555" y="1201"/>
                  </a:lnTo>
                  <a:lnTo>
                    <a:pt x="1607" y="1460"/>
                  </a:lnTo>
                  <a:lnTo>
                    <a:pt x="1676" y="1745"/>
                  </a:lnTo>
                  <a:lnTo>
                    <a:pt x="545" y="2307"/>
                  </a:lnTo>
                  <a:lnTo>
                    <a:pt x="510" y="2229"/>
                  </a:lnTo>
                  <a:lnTo>
                    <a:pt x="484" y="2151"/>
                  </a:lnTo>
                  <a:lnTo>
                    <a:pt x="467" y="2073"/>
                  </a:lnTo>
                  <a:lnTo>
                    <a:pt x="458" y="2004"/>
                  </a:lnTo>
                  <a:lnTo>
                    <a:pt x="450" y="1935"/>
                  </a:lnTo>
                  <a:lnTo>
                    <a:pt x="450" y="1866"/>
                  </a:lnTo>
                  <a:lnTo>
                    <a:pt x="458" y="1736"/>
                  </a:lnTo>
                  <a:lnTo>
                    <a:pt x="493" y="1615"/>
                  </a:lnTo>
                  <a:lnTo>
                    <a:pt x="545" y="1503"/>
                  </a:lnTo>
                  <a:lnTo>
                    <a:pt x="596" y="1400"/>
                  </a:lnTo>
                  <a:lnTo>
                    <a:pt x="666" y="1296"/>
                  </a:lnTo>
                  <a:lnTo>
                    <a:pt x="519" y="1132"/>
                  </a:lnTo>
                  <a:lnTo>
                    <a:pt x="242" y="1400"/>
                  </a:lnTo>
                  <a:lnTo>
                    <a:pt x="0" y="1633"/>
                  </a:lnTo>
                  <a:lnTo>
                    <a:pt x="156" y="1970"/>
                  </a:lnTo>
                  <a:lnTo>
                    <a:pt x="251" y="2168"/>
                  </a:lnTo>
                  <a:lnTo>
                    <a:pt x="372" y="2393"/>
                  </a:lnTo>
                  <a:lnTo>
                    <a:pt x="18" y="2574"/>
                  </a:lnTo>
                  <a:lnTo>
                    <a:pt x="156" y="2782"/>
                  </a:lnTo>
                  <a:lnTo>
                    <a:pt x="510" y="2609"/>
                  </a:lnTo>
                  <a:lnTo>
                    <a:pt x="640" y="2799"/>
                  </a:lnTo>
                  <a:lnTo>
                    <a:pt x="778" y="2954"/>
                  </a:lnTo>
                  <a:lnTo>
                    <a:pt x="925" y="3084"/>
                  </a:lnTo>
                  <a:lnTo>
                    <a:pt x="1063" y="3196"/>
                  </a:lnTo>
                  <a:lnTo>
                    <a:pt x="1132" y="3239"/>
                  </a:lnTo>
                  <a:lnTo>
                    <a:pt x="1210" y="3283"/>
                  </a:lnTo>
                  <a:lnTo>
                    <a:pt x="1279" y="3309"/>
                  </a:lnTo>
                  <a:lnTo>
                    <a:pt x="1348" y="3334"/>
                  </a:lnTo>
                  <a:lnTo>
                    <a:pt x="1417" y="3360"/>
                  </a:lnTo>
                  <a:lnTo>
                    <a:pt x="1486" y="3369"/>
                  </a:lnTo>
                  <a:lnTo>
                    <a:pt x="1547" y="3378"/>
                  </a:lnTo>
                  <a:lnTo>
                    <a:pt x="1616" y="3386"/>
                  </a:lnTo>
                  <a:lnTo>
                    <a:pt x="1711" y="3378"/>
                  </a:lnTo>
                  <a:lnTo>
                    <a:pt x="1806" y="3360"/>
                  </a:lnTo>
                  <a:lnTo>
                    <a:pt x="1892" y="3326"/>
                  </a:lnTo>
                  <a:lnTo>
                    <a:pt x="1970" y="3283"/>
                  </a:lnTo>
                  <a:lnTo>
                    <a:pt x="2039" y="3231"/>
                  </a:lnTo>
                  <a:lnTo>
                    <a:pt x="2100" y="3179"/>
                  </a:lnTo>
                  <a:lnTo>
                    <a:pt x="2151" y="3118"/>
                  </a:lnTo>
                  <a:lnTo>
                    <a:pt x="2203" y="3058"/>
                  </a:lnTo>
                  <a:lnTo>
                    <a:pt x="2238" y="2980"/>
                  </a:lnTo>
                  <a:lnTo>
                    <a:pt x="2264" y="2911"/>
                  </a:lnTo>
                  <a:lnTo>
                    <a:pt x="2281" y="2825"/>
                  </a:lnTo>
                  <a:lnTo>
                    <a:pt x="2298" y="2738"/>
                  </a:lnTo>
                  <a:lnTo>
                    <a:pt x="2307" y="2643"/>
                  </a:lnTo>
                  <a:lnTo>
                    <a:pt x="2307" y="2540"/>
                  </a:lnTo>
                  <a:lnTo>
                    <a:pt x="2298" y="2427"/>
                  </a:lnTo>
                  <a:lnTo>
                    <a:pt x="2290" y="2315"/>
                  </a:lnTo>
                  <a:lnTo>
                    <a:pt x="2246" y="2065"/>
                  </a:lnTo>
                  <a:lnTo>
                    <a:pt x="2177" y="1780"/>
                  </a:lnTo>
                  <a:lnTo>
                    <a:pt x="3430" y="1158"/>
                  </a:lnTo>
                  <a:lnTo>
                    <a:pt x="3464" y="1253"/>
                  </a:lnTo>
                  <a:lnTo>
                    <a:pt x="3490" y="1339"/>
                  </a:lnTo>
                  <a:lnTo>
                    <a:pt x="3508" y="1425"/>
                  </a:lnTo>
                  <a:lnTo>
                    <a:pt x="3525" y="1512"/>
                  </a:lnTo>
                  <a:lnTo>
                    <a:pt x="3533" y="1598"/>
                  </a:lnTo>
                  <a:lnTo>
                    <a:pt x="3533" y="1676"/>
                  </a:lnTo>
                  <a:lnTo>
                    <a:pt x="3525" y="1754"/>
                  </a:lnTo>
                  <a:lnTo>
                    <a:pt x="3516" y="1831"/>
                  </a:lnTo>
                  <a:lnTo>
                    <a:pt x="3499" y="1909"/>
                  </a:lnTo>
                  <a:lnTo>
                    <a:pt x="3482" y="1987"/>
                  </a:lnTo>
                  <a:lnTo>
                    <a:pt x="3430" y="2125"/>
                  </a:lnTo>
                  <a:lnTo>
                    <a:pt x="3361" y="2255"/>
                  </a:lnTo>
                  <a:lnTo>
                    <a:pt x="3283" y="2384"/>
                  </a:lnTo>
                  <a:lnTo>
                    <a:pt x="3447" y="2557"/>
                  </a:lnTo>
                  <a:lnTo>
                    <a:pt x="3749" y="2237"/>
                  </a:lnTo>
                  <a:lnTo>
                    <a:pt x="3974" y="1987"/>
                  </a:lnTo>
                  <a:lnTo>
                    <a:pt x="3914" y="1797"/>
                  </a:lnTo>
                  <a:lnTo>
                    <a:pt x="3827" y="1581"/>
                  </a:lnTo>
                  <a:lnTo>
                    <a:pt x="3732" y="1330"/>
                  </a:lnTo>
                  <a:lnTo>
                    <a:pt x="3663" y="1201"/>
                  </a:lnTo>
                  <a:lnTo>
                    <a:pt x="3603" y="1071"/>
                  </a:lnTo>
                  <a:lnTo>
                    <a:pt x="4043" y="855"/>
                  </a:lnTo>
                  <a:lnTo>
                    <a:pt x="3896" y="622"/>
                  </a:lnTo>
                  <a:lnTo>
                    <a:pt x="3464" y="847"/>
                  </a:lnTo>
                  <a:lnTo>
                    <a:pt x="3464" y="838"/>
                  </a:lnTo>
                  <a:lnTo>
                    <a:pt x="3335" y="657"/>
                  </a:lnTo>
                  <a:lnTo>
                    <a:pt x="3197" y="501"/>
                  </a:lnTo>
                  <a:lnTo>
                    <a:pt x="3050" y="354"/>
                  </a:lnTo>
                  <a:lnTo>
                    <a:pt x="2972" y="294"/>
                  </a:lnTo>
                  <a:lnTo>
                    <a:pt x="2894" y="233"/>
                  </a:lnTo>
                  <a:lnTo>
                    <a:pt x="2816" y="182"/>
                  </a:lnTo>
                  <a:lnTo>
                    <a:pt x="2739" y="138"/>
                  </a:lnTo>
                  <a:lnTo>
                    <a:pt x="2652" y="95"/>
                  </a:lnTo>
                  <a:lnTo>
                    <a:pt x="2575" y="61"/>
                  </a:lnTo>
                  <a:lnTo>
                    <a:pt x="2497" y="35"/>
                  </a:lnTo>
                  <a:lnTo>
                    <a:pt x="2410" y="17"/>
                  </a:lnTo>
                  <a:lnTo>
                    <a:pt x="2333" y="9"/>
                  </a:lnTo>
                  <a:lnTo>
                    <a:pt x="2246" y="0"/>
                  </a:lnTo>
                  <a:close/>
                </a:path>
              </a:pathLst>
            </a:custGeom>
            <a:solidFill>
              <a:srgbClr val="4A48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8"/>
            <p:cNvSpPr/>
            <p:nvPr/>
          </p:nvSpPr>
          <p:spPr>
            <a:xfrm>
              <a:off x="-1157623" y="4295902"/>
              <a:ext cx="45109" cy="38626"/>
            </a:xfrm>
            <a:custGeom>
              <a:avLst/>
              <a:gdLst/>
              <a:ahLst/>
              <a:cxnLst/>
              <a:rect l="l" t="t" r="r" b="b"/>
              <a:pathLst>
                <a:path w="1141" h="977" fill="none" extrusionOk="0">
                  <a:moveTo>
                    <a:pt x="1" y="536"/>
                  </a:moveTo>
                  <a:lnTo>
                    <a:pt x="1080" y="1"/>
                  </a:lnTo>
                  <a:lnTo>
                    <a:pt x="1080" y="1"/>
                  </a:lnTo>
                  <a:lnTo>
                    <a:pt x="1115" y="173"/>
                  </a:lnTo>
                  <a:lnTo>
                    <a:pt x="1141" y="329"/>
                  </a:lnTo>
                  <a:lnTo>
                    <a:pt x="1141" y="467"/>
                  </a:lnTo>
                  <a:lnTo>
                    <a:pt x="1132" y="579"/>
                  </a:lnTo>
                  <a:lnTo>
                    <a:pt x="1106" y="683"/>
                  </a:lnTo>
                  <a:lnTo>
                    <a:pt x="1089" y="726"/>
                  </a:lnTo>
                  <a:lnTo>
                    <a:pt x="1063" y="769"/>
                  </a:lnTo>
                  <a:lnTo>
                    <a:pt x="1037" y="813"/>
                  </a:lnTo>
                  <a:lnTo>
                    <a:pt x="1003" y="847"/>
                  </a:lnTo>
                  <a:lnTo>
                    <a:pt x="925" y="908"/>
                  </a:lnTo>
                  <a:lnTo>
                    <a:pt x="925" y="908"/>
                  </a:lnTo>
                  <a:lnTo>
                    <a:pt x="864" y="942"/>
                  </a:lnTo>
                  <a:lnTo>
                    <a:pt x="795" y="959"/>
                  </a:lnTo>
                  <a:lnTo>
                    <a:pt x="735" y="977"/>
                  </a:lnTo>
                  <a:lnTo>
                    <a:pt x="657" y="977"/>
                  </a:lnTo>
                  <a:lnTo>
                    <a:pt x="657" y="977"/>
                  </a:lnTo>
                  <a:lnTo>
                    <a:pt x="579" y="977"/>
                  </a:lnTo>
                  <a:lnTo>
                    <a:pt x="493" y="951"/>
                  </a:lnTo>
                  <a:lnTo>
                    <a:pt x="415" y="925"/>
                  </a:lnTo>
                  <a:lnTo>
                    <a:pt x="329" y="873"/>
                  </a:lnTo>
                  <a:lnTo>
                    <a:pt x="242" y="813"/>
                  </a:lnTo>
                  <a:lnTo>
                    <a:pt x="156" y="743"/>
                  </a:lnTo>
                  <a:lnTo>
                    <a:pt x="78" y="648"/>
                  </a:lnTo>
                  <a:lnTo>
                    <a:pt x="1" y="5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8"/>
            <p:cNvSpPr/>
            <p:nvPr/>
          </p:nvSpPr>
          <p:spPr>
            <a:xfrm>
              <a:off x="-1102630" y="4233753"/>
              <a:ext cx="49221" cy="43409"/>
            </a:xfrm>
            <a:custGeom>
              <a:avLst/>
              <a:gdLst/>
              <a:ahLst/>
              <a:cxnLst/>
              <a:rect l="l" t="t" r="r" b="b"/>
              <a:pathLst>
                <a:path w="1245" h="1098" fill="none" extrusionOk="0">
                  <a:moveTo>
                    <a:pt x="61" y="1097"/>
                  </a:moveTo>
                  <a:lnTo>
                    <a:pt x="61" y="1097"/>
                  </a:lnTo>
                  <a:lnTo>
                    <a:pt x="18" y="899"/>
                  </a:lnTo>
                  <a:lnTo>
                    <a:pt x="0" y="726"/>
                  </a:lnTo>
                  <a:lnTo>
                    <a:pt x="0" y="571"/>
                  </a:lnTo>
                  <a:lnTo>
                    <a:pt x="9" y="501"/>
                  </a:lnTo>
                  <a:lnTo>
                    <a:pt x="18" y="441"/>
                  </a:lnTo>
                  <a:lnTo>
                    <a:pt x="35" y="381"/>
                  </a:lnTo>
                  <a:lnTo>
                    <a:pt x="52" y="329"/>
                  </a:lnTo>
                  <a:lnTo>
                    <a:pt x="78" y="277"/>
                  </a:lnTo>
                  <a:lnTo>
                    <a:pt x="104" y="234"/>
                  </a:lnTo>
                  <a:lnTo>
                    <a:pt x="139" y="190"/>
                  </a:lnTo>
                  <a:lnTo>
                    <a:pt x="173" y="147"/>
                  </a:lnTo>
                  <a:lnTo>
                    <a:pt x="216" y="113"/>
                  </a:lnTo>
                  <a:lnTo>
                    <a:pt x="259" y="87"/>
                  </a:lnTo>
                  <a:lnTo>
                    <a:pt x="259" y="87"/>
                  </a:lnTo>
                  <a:lnTo>
                    <a:pt x="329" y="44"/>
                  </a:lnTo>
                  <a:lnTo>
                    <a:pt x="398" y="18"/>
                  </a:lnTo>
                  <a:lnTo>
                    <a:pt x="467" y="9"/>
                  </a:lnTo>
                  <a:lnTo>
                    <a:pt x="536" y="0"/>
                  </a:lnTo>
                  <a:lnTo>
                    <a:pt x="536" y="0"/>
                  </a:lnTo>
                  <a:lnTo>
                    <a:pt x="631" y="9"/>
                  </a:lnTo>
                  <a:lnTo>
                    <a:pt x="726" y="35"/>
                  </a:lnTo>
                  <a:lnTo>
                    <a:pt x="821" y="78"/>
                  </a:lnTo>
                  <a:lnTo>
                    <a:pt x="907" y="130"/>
                  </a:lnTo>
                  <a:lnTo>
                    <a:pt x="994" y="199"/>
                  </a:lnTo>
                  <a:lnTo>
                    <a:pt x="1080" y="285"/>
                  </a:lnTo>
                  <a:lnTo>
                    <a:pt x="1166" y="389"/>
                  </a:lnTo>
                  <a:lnTo>
                    <a:pt x="1244" y="493"/>
                  </a:lnTo>
                  <a:lnTo>
                    <a:pt x="1244" y="493"/>
                  </a:lnTo>
                  <a:lnTo>
                    <a:pt x="1244" y="501"/>
                  </a:lnTo>
                  <a:lnTo>
                    <a:pt x="61" y="109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8"/>
            <p:cNvSpPr/>
            <p:nvPr/>
          </p:nvSpPr>
          <p:spPr>
            <a:xfrm>
              <a:off x="-1183914" y="4217030"/>
              <a:ext cx="159880" cy="133905"/>
            </a:xfrm>
            <a:custGeom>
              <a:avLst/>
              <a:gdLst/>
              <a:ahLst/>
              <a:cxnLst/>
              <a:rect l="l" t="t" r="r" b="b"/>
              <a:pathLst>
                <a:path w="4044" h="3387" fill="none" extrusionOk="0">
                  <a:moveTo>
                    <a:pt x="2246" y="0"/>
                  </a:moveTo>
                  <a:lnTo>
                    <a:pt x="2246" y="0"/>
                  </a:lnTo>
                  <a:lnTo>
                    <a:pt x="2143" y="9"/>
                  </a:lnTo>
                  <a:lnTo>
                    <a:pt x="2039" y="35"/>
                  </a:lnTo>
                  <a:lnTo>
                    <a:pt x="1944" y="69"/>
                  </a:lnTo>
                  <a:lnTo>
                    <a:pt x="1849" y="121"/>
                  </a:lnTo>
                  <a:lnTo>
                    <a:pt x="1849" y="121"/>
                  </a:lnTo>
                  <a:lnTo>
                    <a:pt x="1771" y="173"/>
                  </a:lnTo>
                  <a:lnTo>
                    <a:pt x="1702" y="233"/>
                  </a:lnTo>
                  <a:lnTo>
                    <a:pt x="1650" y="302"/>
                  </a:lnTo>
                  <a:lnTo>
                    <a:pt x="1607" y="380"/>
                  </a:lnTo>
                  <a:lnTo>
                    <a:pt x="1573" y="458"/>
                  </a:lnTo>
                  <a:lnTo>
                    <a:pt x="1547" y="544"/>
                  </a:lnTo>
                  <a:lnTo>
                    <a:pt x="1529" y="639"/>
                  </a:lnTo>
                  <a:lnTo>
                    <a:pt x="1521" y="743"/>
                  </a:lnTo>
                  <a:lnTo>
                    <a:pt x="1512" y="847"/>
                  </a:lnTo>
                  <a:lnTo>
                    <a:pt x="1521" y="959"/>
                  </a:lnTo>
                  <a:lnTo>
                    <a:pt x="1529" y="1080"/>
                  </a:lnTo>
                  <a:lnTo>
                    <a:pt x="1555" y="1201"/>
                  </a:lnTo>
                  <a:lnTo>
                    <a:pt x="1607" y="1460"/>
                  </a:lnTo>
                  <a:lnTo>
                    <a:pt x="1676" y="1745"/>
                  </a:lnTo>
                  <a:lnTo>
                    <a:pt x="545" y="2307"/>
                  </a:lnTo>
                  <a:lnTo>
                    <a:pt x="545" y="2307"/>
                  </a:lnTo>
                  <a:lnTo>
                    <a:pt x="510" y="2229"/>
                  </a:lnTo>
                  <a:lnTo>
                    <a:pt x="484" y="2151"/>
                  </a:lnTo>
                  <a:lnTo>
                    <a:pt x="467" y="2073"/>
                  </a:lnTo>
                  <a:lnTo>
                    <a:pt x="458" y="2004"/>
                  </a:lnTo>
                  <a:lnTo>
                    <a:pt x="450" y="1935"/>
                  </a:lnTo>
                  <a:lnTo>
                    <a:pt x="450" y="1866"/>
                  </a:lnTo>
                  <a:lnTo>
                    <a:pt x="458" y="1736"/>
                  </a:lnTo>
                  <a:lnTo>
                    <a:pt x="493" y="1615"/>
                  </a:lnTo>
                  <a:lnTo>
                    <a:pt x="545" y="1503"/>
                  </a:lnTo>
                  <a:lnTo>
                    <a:pt x="596" y="1400"/>
                  </a:lnTo>
                  <a:lnTo>
                    <a:pt x="666" y="1296"/>
                  </a:lnTo>
                  <a:lnTo>
                    <a:pt x="519" y="1132"/>
                  </a:lnTo>
                  <a:lnTo>
                    <a:pt x="519" y="1132"/>
                  </a:lnTo>
                  <a:lnTo>
                    <a:pt x="242" y="1400"/>
                  </a:lnTo>
                  <a:lnTo>
                    <a:pt x="0" y="1633"/>
                  </a:lnTo>
                  <a:lnTo>
                    <a:pt x="0" y="1633"/>
                  </a:lnTo>
                  <a:lnTo>
                    <a:pt x="156" y="1970"/>
                  </a:lnTo>
                  <a:lnTo>
                    <a:pt x="251" y="2168"/>
                  </a:lnTo>
                  <a:lnTo>
                    <a:pt x="372" y="2393"/>
                  </a:lnTo>
                  <a:lnTo>
                    <a:pt x="18" y="2574"/>
                  </a:lnTo>
                  <a:lnTo>
                    <a:pt x="156" y="2782"/>
                  </a:lnTo>
                  <a:lnTo>
                    <a:pt x="510" y="2609"/>
                  </a:lnTo>
                  <a:lnTo>
                    <a:pt x="510" y="2609"/>
                  </a:lnTo>
                  <a:lnTo>
                    <a:pt x="640" y="2799"/>
                  </a:lnTo>
                  <a:lnTo>
                    <a:pt x="778" y="2954"/>
                  </a:lnTo>
                  <a:lnTo>
                    <a:pt x="925" y="3084"/>
                  </a:lnTo>
                  <a:lnTo>
                    <a:pt x="1063" y="3196"/>
                  </a:lnTo>
                  <a:lnTo>
                    <a:pt x="1132" y="3239"/>
                  </a:lnTo>
                  <a:lnTo>
                    <a:pt x="1210" y="3283"/>
                  </a:lnTo>
                  <a:lnTo>
                    <a:pt x="1279" y="3309"/>
                  </a:lnTo>
                  <a:lnTo>
                    <a:pt x="1348" y="3334"/>
                  </a:lnTo>
                  <a:lnTo>
                    <a:pt x="1417" y="3360"/>
                  </a:lnTo>
                  <a:lnTo>
                    <a:pt x="1486" y="3369"/>
                  </a:lnTo>
                  <a:lnTo>
                    <a:pt x="1547" y="3378"/>
                  </a:lnTo>
                  <a:lnTo>
                    <a:pt x="1616" y="3386"/>
                  </a:lnTo>
                  <a:lnTo>
                    <a:pt x="1616" y="3386"/>
                  </a:lnTo>
                  <a:lnTo>
                    <a:pt x="1711" y="3378"/>
                  </a:lnTo>
                  <a:lnTo>
                    <a:pt x="1806" y="3360"/>
                  </a:lnTo>
                  <a:lnTo>
                    <a:pt x="1892" y="3326"/>
                  </a:lnTo>
                  <a:lnTo>
                    <a:pt x="1970" y="3283"/>
                  </a:lnTo>
                  <a:lnTo>
                    <a:pt x="1970" y="3283"/>
                  </a:lnTo>
                  <a:lnTo>
                    <a:pt x="2039" y="3231"/>
                  </a:lnTo>
                  <a:lnTo>
                    <a:pt x="2100" y="3179"/>
                  </a:lnTo>
                  <a:lnTo>
                    <a:pt x="2151" y="3118"/>
                  </a:lnTo>
                  <a:lnTo>
                    <a:pt x="2203" y="3058"/>
                  </a:lnTo>
                  <a:lnTo>
                    <a:pt x="2238" y="2980"/>
                  </a:lnTo>
                  <a:lnTo>
                    <a:pt x="2264" y="2911"/>
                  </a:lnTo>
                  <a:lnTo>
                    <a:pt x="2281" y="2825"/>
                  </a:lnTo>
                  <a:lnTo>
                    <a:pt x="2298" y="2738"/>
                  </a:lnTo>
                  <a:lnTo>
                    <a:pt x="2307" y="2643"/>
                  </a:lnTo>
                  <a:lnTo>
                    <a:pt x="2307" y="2540"/>
                  </a:lnTo>
                  <a:lnTo>
                    <a:pt x="2298" y="2427"/>
                  </a:lnTo>
                  <a:lnTo>
                    <a:pt x="2290" y="2315"/>
                  </a:lnTo>
                  <a:lnTo>
                    <a:pt x="2246" y="2065"/>
                  </a:lnTo>
                  <a:lnTo>
                    <a:pt x="2177" y="1780"/>
                  </a:lnTo>
                  <a:lnTo>
                    <a:pt x="3430" y="1158"/>
                  </a:lnTo>
                  <a:lnTo>
                    <a:pt x="3430" y="1158"/>
                  </a:lnTo>
                  <a:lnTo>
                    <a:pt x="3464" y="1253"/>
                  </a:lnTo>
                  <a:lnTo>
                    <a:pt x="3490" y="1339"/>
                  </a:lnTo>
                  <a:lnTo>
                    <a:pt x="3508" y="1425"/>
                  </a:lnTo>
                  <a:lnTo>
                    <a:pt x="3525" y="1512"/>
                  </a:lnTo>
                  <a:lnTo>
                    <a:pt x="3533" y="1598"/>
                  </a:lnTo>
                  <a:lnTo>
                    <a:pt x="3533" y="1676"/>
                  </a:lnTo>
                  <a:lnTo>
                    <a:pt x="3525" y="1754"/>
                  </a:lnTo>
                  <a:lnTo>
                    <a:pt x="3516" y="1831"/>
                  </a:lnTo>
                  <a:lnTo>
                    <a:pt x="3499" y="1909"/>
                  </a:lnTo>
                  <a:lnTo>
                    <a:pt x="3482" y="1987"/>
                  </a:lnTo>
                  <a:lnTo>
                    <a:pt x="3430" y="2125"/>
                  </a:lnTo>
                  <a:lnTo>
                    <a:pt x="3361" y="2255"/>
                  </a:lnTo>
                  <a:lnTo>
                    <a:pt x="3283" y="2384"/>
                  </a:lnTo>
                  <a:lnTo>
                    <a:pt x="3447" y="2557"/>
                  </a:lnTo>
                  <a:lnTo>
                    <a:pt x="3447" y="2557"/>
                  </a:lnTo>
                  <a:lnTo>
                    <a:pt x="3749" y="2237"/>
                  </a:lnTo>
                  <a:lnTo>
                    <a:pt x="3974" y="1987"/>
                  </a:lnTo>
                  <a:lnTo>
                    <a:pt x="3974" y="1987"/>
                  </a:lnTo>
                  <a:lnTo>
                    <a:pt x="3914" y="1797"/>
                  </a:lnTo>
                  <a:lnTo>
                    <a:pt x="3827" y="1581"/>
                  </a:lnTo>
                  <a:lnTo>
                    <a:pt x="3732" y="1330"/>
                  </a:lnTo>
                  <a:lnTo>
                    <a:pt x="3663" y="1201"/>
                  </a:lnTo>
                  <a:lnTo>
                    <a:pt x="3603" y="1071"/>
                  </a:lnTo>
                  <a:lnTo>
                    <a:pt x="4043" y="855"/>
                  </a:lnTo>
                  <a:lnTo>
                    <a:pt x="3896" y="622"/>
                  </a:lnTo>
                  <a:lnTo>
                    <a:pt x="3464" y="847"/>
                  </a:lnTo>
                  <a:lnTo>
                    <a:pt x="3464" y="847"/>
                  </a:lnTo>
                  <a:lnTo>
                    <a:pt x="3464" y="838"/>
                  </a:lnTo>
                  <a:lnTo>
                    <a:pt x="3464" y="838"/>
                  </a:lnTo>
                  <a:lnTo>
                    <a:pt x="3335" y="657"/>
                  </a:lnTo>
                  <a:lnTo>
                    <a:pt x="3197" y="501"/>
                  </a:lnTo>
                  <a:lnTo>
                    <a:pt x="3050" y="354"/>
                  </a:lnTo>
                  <a:lnTo>
                    <a:pt x="2972" y="294"/>
                  </a:lnTo>
                  <a:lnTo>
                    <a:pt x="2894" y="233"/>
                  </a:lnTo>
                  <a:lnTo>
                    <a:pt x="2816" y="182"/>
                  </a:lnTo>
                  <a:lnTo>
                    <a:pt x="2739" y="138"/>
                  </a:lnTo>
                  <a:lnTo>
                    <a:pt x="2652" y="95"/>
                  </a:lnTo>
                  <a:lnTo>
                    <a:pt x="2575" y="61"/>
                  </a:lnTo>
                  <a:lnTo>
                    <a:pt x="2497" y="35"/>
                  </a:lnTo>
                  <a:lnTo>
                    <a:pt x="2410" y="17"/>
                  </a:lnTo>
                  <a:lnTo>
                    <a:pt x="2333" y="9"/>
                  </a:lnTo>
                  <a:lnTo>
                    <a:pt x="22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8"/>
            <p:cNvSpPr/>
            <p:nvPr/>
          </p:nvSpPr>
          <p:spPr>
            <a:xfrm>
              <a:off x="-3705575" y="2986898"/>
              <a:ext cx="315924" cy="210089"/>
            </a:xfrm>
            <a:custGeom>
              <a:avLst/>
              <a:gdLst/>
              <a:ahLst/>
              <a:cxnLst/>
              <a:rect l="l" t="t" r="r" b="b"/>
              <a:pathLst>
                <a:path w="7991" h="5314" extrusionOk="0">
                  <a:moveTo>
                    <a:pt x="5961" y="1"/>
                  </a:moveTo>
                  <a:lnTo>
                    <a:pt x="5788" y="18"/>
                  </a:lnTo>
                  <a:lnTo>
                    <a:pt x="5615" y="36"/>
                  </a:lnTo>
                  <a:lnTo>
                    <a:pt x="5434" y="53"/>
                  </a:lnTo>
                  <a:lnTo>
                    <a:pt x="5252" y="87"/>
                  </a:lnTo>
                  <a:lnTo>
                    <a:pt x="5071" y="122"/>
                  </a:lnTo>
                  <a:lnTo>
                    <a:pt x="4881" y="156"/>
                  </a:lnTo>
                  <a:lnTo>
                    <a:pt x="4691" y="208"/>
                  </a:lnTo>
                  <a:lnTo>
                    <a:pt x="4501" y="260"/>
                  </a:lnTo>
                  <a:lnTo>
                    <a:pt x="4302" y="321"/>
                  </a:lnTo>
                  <a:lnTo>
                    <a:pt x="4112" y="381"/>
                  </a:lnTo>
                  <a:lnTo>
                    <a:pt x="3913" y="459"/>
                  </a:lnTo>
                  <a:lnTo>
                    <a:pt x="3715" y="537"/>
                  </a:lnTo>
                  <a:lnTo>
                    <a:pt x="3507" y="614"/>
                  </a:lnTo>
                  <a:lnTo>
                    <a:pt x="3309" y="709"/>
                  </a:lnTo>
                  <a:lnTo>
                    <a:pt x="3110" y="804"/>
                  </a:lnTo>
                  <a:lnTo>
                    <a:pt x="2911" y="899"/>
                  </a:lnTo>
                  <a:lnTo>
                    <a:pt x="2713" y="1003"/>
                  </a:lnTo>
                  <a:lnTo>
                    <a:pt x="2523" y="1115"/>
                  </a:lnTo>
                  <a:lnTo>
                    <a:pt x="2341" y="1219"/>
                  </a:lnTo>
                  <a:lnTo>
                    <a:pt x="2160" y="1340"/>
                  </a:lnTo>
                  <a:lnTo>
                    <a:pt x="1987" y="1452"/>
                  </a:lnTo>
                  <a:lnTo>
                    <a:pt x="1823" y="1564"/>
                  </a:lnTo>
                  <a:lnTo>
                    <a:pt x="1659" y="1685"/>
                  </a:lnTo>
                  <a:lnTo>
                    <a:pt x="1503" y="1806"/>
                  </a:lnTo>
                  <a:lnTo>
                    <a:pt x="1356" y="1936"/>
                  </a:lnTo>
                  <a:lnTo>
                    <a:pt x="1218" y="2057"/>
                  </a:lnTo>
                  <a:lnTo>
                    <a:pt x="1080" y="2186"/>
                  </a:lnTo>
                  <a:lnTo>
                    <a:pt x="950" y="2307"/>
                  </a:lnTo>
                  <a:lnTo>
                    <a:pt x="830" y="2437"/>
                  </a:lnTo>
                  <a:lnTo>
                    <a:pt x="717" y="2566"/>
                  </a:lnTo>
                  <a:lnTo>
                    <a:pt x="614" y="2687"/>
                  </a:lnTo>
                  <a:lnTo>
                    <a:pt x="519" y="2817"/>
                  </a:lnTo>
                  <a:lnTo>
                    <a:pt x="424" y="2947"/>
                  </a:lnTo>
                  <a:lnTo>
                    <a:pt x="346" y="3076"/>
                  </a:lnTo>
                  <a:lnTo>
                    <a:pt x="268" y="3197"/>
                  </a:lnTo>
                  <a:lnTo>
                    <a:pt x="208" y="3327"/>
                  </a:lnTo>
                  <a:lnTo>
                    <a:pt x="147" y="3448"/>
                  </a:lnTo>
                  <a:lnTo>
                    <a:pt x="95" y="3568"/>
                  </a:lnTo>
                  <a:lnTo>
                    <a:pt x="61" y="3689"/>
                  </a:lnTo>
                  <a:lnTo>
                    <a:pt x="35" y="3810"/>
                  </a:lnTo>
                  <a:lnTo>
                    <a:pt x="9" y="3923"/>
                  </a:lnTo>
                  <a:lnTo>
                    <a:pt x="0" y="4035"/>
                  </a:lnTo>
                  <a:lnTo>
                    <a:pt x="0" y="4147"/>
                  </a:lnTo>
                  <a:lnTo>
                    <a:pt x="9" y="4260"/>
                  </a:lnTo>
                  <a:lnTo>
                    <a:pt x="26" y="4363"/>
                  </a:lnTo>
                  <a:lnTo>
                    <a:pt x="61" y="4458"/>
                  </a:lnTo>
                  <a:lnTo>
                    <a:pt x="104" y="4562"/>
                  </a:lnTo>
                  <a:lnTo>
                    <a:pt x="147" y="4648"/>
                  </a:lnTo>
                  <a:lnTo>
                    <a:pt x="208" y="4743"/>
                  </a:lnTo>
                  <a:lnTo>
                    <a:pt x="277" y="4821"/>
                  </a:lnTo>
                  <a:lnTo>
                    <a:pt x="354" y="4899"/>
                  </a:lnTo>
                  <a:lnTo>
                    <a:pt x="441" y="4959"/>
                  </a:lnTo>
                  <a:lnTo>
                    <a:pt x="536" y="5028"/>
                  </a:lnTo>
                  <a:lnTo>
                    <a:pt x="640" y="5080"/>
                  </a:lnTo>
                  <a:lnTo>
                    <a:pt x="752" y="5132"/>
                  </a:lnTo>
                  <a:lnTo>
                    <a:pt x="873" y="5175"/>
                  </a:lnTo>
                  <a:lnTo>
                    <a:pt x="994" y="5210"/>
                  </a:lnTo>
                  <a:lnTo>
                    <a:pt x="1123" y="5244"/>
                  </a:lnTo>
                  <a:lnTo>
                    <a:pt x="1261" y="5270"/>
                  </a:lnTo>
                  <a:lnTo>
                    <a:pt x="1408" y="5287"/>
                  </a:lnTo>
                  <a:lnTo>
                    <a:pt x="1555" y="5305"/>
                  </a:lnTo>
                  <a:lnTo>
                    <a:pt x="1711" y="5313"/>
                  </a:lnTo>
                  <a:lnTo>
                    <a:pt x="1866" y="5313"/>
                  </a:lnTo>
                  <a:lnTo>
                    <a:pt x="2030" y="5305"/>
                  </a:lnTo>
                  <a:lnTo>
                    <a:pt x="2203" y="5296"/>
                  </a:lnTo>
                  <a:lnTo>
                    <a:pt x="2376" y="5279"/>
                  </a:lnTo>
                  <a:lnTo>
                    <a:pt x="2557" y="5262"/>
                  </a:lnTo>
                  <a:lnTo>
                    <a:pt x="2739" y="5227"/>
                  </a:lnTo>
                  <a:lnTo>
                    <a:pt x="2920" y="5192"/>
                  </a:lnTo>
                  <a:lnTo>
                    <a:pt x="3110" y="5149"/>
                  </a:lnTo>
                  <a:lnTo>
                    <a:pt x="3300" y="5106"/>
                  </a:lnTo>
                  <a:lnTo>
                    <a:pt x="3490" y="5054"/>
                  </a:lnTo>
                  <a:lnTo>
                    <a:pt x="3689" y="4994"/>
                  </a:lnTo>
                  <a:lnTo>
                    <a:pt x="3879" y="4925"/>
                  </a:lnTo>
                  <a:lnTo>
                    <a:pt x="4077" y="4856"/>
                  </a:lnTo>
                  <a:lnTo>
                    <a:pt x="4285" y="4778"/>
                  </a:lnTo>
                  <a:lnTo>
                    <a:pt x="4483" y="4700"/>
                  </a:lnTo>
                  <a:lnTo>
                    <a:pt x="4682" y="4605"/>
                  </a:lnTo>
                  <a:lnTo>
                    <a:pt x="4881" y="4510"/>
                  </a:lnTo>
                  <a:lnTo>
                    <a:pt x="5079" y="4406"/>
                  </a:lnTo>
                  <a:lnTo>
                    <a:pt x="5278" y="4303"/>
                  </a:lnTo>
                  <a:lnTo>
                    <a:pt x="5468" y="4199"/>
                  </a:lnTo>
                  <a:lnTo>
                    <a:pt x="5650" y="4087"/>
                  </a:lnTo>
                  <a:lnTo>
                    <a:pt x="5831" y="3974"/>
                  </a:lnTo>
                  <a:lnTo>
                    <a:pt x="6004" y="3862"/>
                  </a:lnTo>
                  <a:lnTo>
                    <a:pt x="6168" y="3741"/>
                  </a:lnTo>
                  <a:lnTo>
                    <a:pt x="6332" y="3620"/>
                  </a:lnTo>
                  <a:lnTo>
                    <a:pt x="6487" y="3499"/>
                  </a:lnTo>
                  <a:lnTo>
                    <a:pt x="6634" y="3378"/>
                  </a:lnTo>
                  <a:lnTo>
                    <a:pt x="6773" y="3258"/>
                  </a:lnTo>
                  <a:lnTo>
                    <a:pt x="6911" y="3128"/>
                  </a:lnTo>
                  <a:lnTo>
                    <a:pt x="7040" y="3007"/>
                  </a:lnTo>
                  <a:lnTo>
                    <a:pt x="7161" y="2877"/>
                  </a:lnTo>
                  <a:lnTo>
                    <a:pt x="7274" y="2748"/>
                  </a:lnTo>
                  <a:lnTo>
                    <a:pt x="7377" y="2618"/>
                  </a:lnTo>
                  <a:lnTo>
                    <a:pt x="7472" y="2497"/>
                  </a:lnTo>
                  <a:lnTo>
                    <a:pt x="7567" y="2368"/>
                  </a:lnTo>
                  <a:lnTo>
                    <a:pt x="7645" y="2238"/>
                  </a:lnTo>
                  <a:lnTo>
                    <a:pt x="7723" y="2117"/>
                  </a:lnTo>
                  <a:lnTo>
                    <a:pt x="7783" y="1988"/>
                  </a:lnTo>
                  <a:lnTo>
                    <a:pt x="7844" y="1867"/>
                  </a:lnTo>
                  <a:lnTo>
                    <a:pt x="7895" y="1746"/>
                  </a:lnTo>
                  <a:lnTo>
                    <a:pt x="7930" y="1625"/>
                  </a:lnTo>
                  <a:lnTo>
                    <a:pt x="7956" y="1504"/>
                  </a:lnTo>
                  <a:lnTo>
                    <a:pt x="7982" y="1392"/>
                  </a:lnTo>
                  <a:lnTo>
                    <a:pt x="7990" y="1279"/>
                  </a:lnTo>
                  <a:lnTo>
                    <a:pt x="7990" y="1167"/>
                  </a:lnTo>
                  <a:lnTo>
                    <a:pt x="7982" y="1055"/>
                  </a:lnTo>
                  <a:lnTo>
                    <a:pt x="7965" y="951"/>
                  </a:lnTo>
                  <a:lnTo>
                    <a:pt x="7930" y="848"/>
                  </a:lnTo>
                  <a:lnTo>
                    <a:pt x="7887" y="752"/>
                  </a:lnTo>
                  <a:lnTo>
                    <a:pt x="7844" y="657"/>
                  </a:lnTo>
                  <a:lnTo>
                    <a:pt x="7783" y="571"/>
                  </a:lnTo>
                  <a:lnTo>
                    <a:pt x="7714" y="493"/>
                  </a:lnTo>
                  <a:lnTo>
                    <a:pt x="7636" y="416"/>
                  </a:lnTo>
                  <a:lnTo>
                    <a:pt x="7550" y="347"/>
                  </a:lnTo>
                  <a:lnTo>
                    <a:pt x="7455" y="286"/>
                  </a:lnTo>
                  <a:lnTo>
                    <a:pt x="7351" y="234"/>
                  </a:lnTo>
                  <a:lnTo>
                    <a:pt x="7239" y="182"/>
                  </a:lnTo>
                  <a:lnTo>
                    <a:pt x="7118" y="139"/>
                  </a:lnTo>
                  <a:lnTo>
                    <a:pt x="6997" y="96"/>
                  </a:lnTo>
                  <a:lnTo>
                    <a:pt x="6868" y="70"/>
                  </a:lnTo>
                  <a:lnTo>
                    <a:pt x="6729" y="44"/>
                  </a:lnTo>
                  <a:lnTo>
                    <a:pt x="6582" y="18"/>
                  </a:lnTo>
                  <a:lnTo>
                    <a:pt x="6436" y="10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rgbClr val="CE7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8"/>
            <p:cNvSpPr/>
            <p:nvPr/>
          </p:nvSpPr>
          <p:spPr>
            <a:xfrm>
              <a:off x="-3712415" y="2989310"/>
              <a:ext cx="318652" cy="184787"/>
            </a:xfrm>
            <a:custGeom>
              <a:avLst/>
              <a:gdLst/>
              <a:ahLst/>
              <a:cxnLst/>
              <a:rect l="l" t="t" r="r" b="b"/>
              <a:pathLst>
                <a:path w="8060" h="4674" extrusionOk="0">
                  <a:moveTo>
                    <a:pt x="7732" y="0"/>
                  </a:moveTo>
                  <a:lnTo>
                    <a:pt x="1" y="3939"/>
                  </a:lnTo>
                  <a:lnTo>
                    <a:pt x="407" y="4674"/>
                  </a:lnTo>
                  <a:lnTo>
                    <a:pt x="4302" y="4475"/>
                  </a:lnTo>
                  <a:lnTo>
                    <a:pt x="8060" y="691"/>
                  </a:lnTo>
                  <a:lnTo>
                    <a:pt x="7732" y="0"/>
                  </a:lnTo>
                  <a:close/>
                </a:path>
              </a:pathLst>
            </a:custGeom>
            <a:solidFill>
              <a:srgbClr val="CE760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8"/>
            <p:cNvSpPr/>
            <p:nvPr/>
          </p:nvSpPr>
          <p:spPr>
            <a:xfrm>
              <a:off x="-3716170" y="2964719"/>
              <a:ext cx="315924" cy="210049"/>
            </a:xfrm>
            <a:custGeom>
              <a:avLst/>
              <a:gdLst/>
              <a:ahLst/>
              <a:cxnLst/>
              <a:rect l="l" t="t" r="r" b="b"/>
              <a:pathLst>
                <a:path w="7991" h="5313" extrusionOk="0">
                  <a:moveTo>
                    <a:pt x="5952" y="1"/>
                  </a:moveTo>
                  <a:lnTo>
                    <a:pt x="5788" y="9"/>
                  </a:lnTo>
                  <a:lnTo>
                    <a:pt x="5615" y="26"/>
                  </a:lnTo>
                  <a:lnTo>
                    <a:pt x="5434" y="52"/>
                  </a:lnTo>
                  <a:lnTo>
                    <a:pt x="5252" y="78"/>
                  </a:lnTo>
                  <a:lnTo>
                    <a:pt x="5071" y="121"/>
                  </a:lnTo>
                  <a:lnTo>
                    <a:pt x="4881" y="156"/>
                  </a:lnTo>
                  <a:lnTo>
                    <a:pt x="4691" y="208"/>
                  </a:lnTo>
                  <a:lnTo>
                    <a:pt x="4501" y="260"/>
                  </a:lnTo>
                  <a:lnTo>
                    <a:pt x="4302" y="320"/>
                  </a:lnTo>
                  <a:lnTo>
                    <a:pt x="4104" y="381"/>
                  </a:lnTo>
                  <a:lnTo>
                    <a:pt x="3905" y="458"/>
                  </a:lnTo>
                  <a:lnTo>
                    <a:pt x="3706" y="536"/>
                  </a:lnTo>
                  <a:lnTo>
                    <a:pt x="3508" y="614"/>
                  </a:lnTo>
                  <a:lnTo>
                    <a:pt x="3309" y="709"/>
                  </a:lnTo>
                  <a:lnTo>
                    <a:pt x="3102" y="804"/>
                  </a:lnTo>
                  <a:lnTo>
                    <a:pt x="2903" y="899"/>
                  </a:lnTo>
                  <a:lnTo>
                    <a:pt x="2713" y="1003"/>
                  </a:lnTo>
                  <a:lnTo>
                    <a:pt x="2523" y="1115"/>
                  </a:lnTo>
                  <a:lnTo>
                    <a:pt x="2341" y="1218"/>
                  </a:lnTo>
                  <a:lnTo>
                    <a:pt x="2160" y="1331"/>
                  </a:lnTo>
                  <a:lnTo>
                    <a:pt x="1987" y="1452"/>
                  </a:lnTo>
                  <a:lnTo>
                    <a:pt x="1823" y="1564"/>
                  </a:lnTo>
                  <a:lnTo>
                    <a:pt x="1659" y="1685"/>
                  </a:lnTo>
                  <a:lnTo>
                    <a:pt x="1504" y="1806"/>
                  </a:lnTo>
                  <a:lnTo>
                    <a:pt x="1357" y="1935"/>
                  </a:lnTo>
                  <a:lnTo>
                    <a:pt x="1218" y="2056"/>
                  </a:lnTo>
                  <a:lnTo>
                    <a:pt x="1080" y="2177"/>
                  </a:lnTo>
                  <a:lnTo>
                    <a:pt x="951" y="2307"/>
                  </a:lnTo>
                  <a:lnTo>
                    <a:pt x="830" y="2436"/>
                  </a:lnTo>
                  <a:lnTo>
                    <a:pt x="717" y="2566"/>
                  </a:lnTo>
                  <a:lnTo>
                    <a:pt x="614" y="2687"/>
                  </a:lnTo>
                  <a:lnTo>
                    <a:pt x="510" y="2817"/>
                  </a:lnTo>
                  <a:lnTo>
                    <a:pt x="424" y="2946"/>
                  </a:lnTo>
                  <a:lnTo>
                    <a:pt x="337" y="3067"/>
                  </a:lnTo>
                  <a:lnTo>
                    <a:pt x="268" y="3197"/>
                  </a:lnTo>
                  <a:lnTo>
                    <a:pt x="199" y="3318"/>
                  </a:lnTo>
                  <a:lnTo>
                    <a:pt x="147" y="3447"/>
                  </a:lnTo>
                  <a:lnTo>
                    <a:pt x="96" y="3568"/>
                  </a:lnTo>
                  <a:lnTo>
                    <a:pt x="61" y="3689"/>
                  </a:lnTo>
                  <a:lnTo>
                    <a:pt x="26" y="3801"/>
                  </a:lnTo>
                  <a:lnTo>
                    <a:pt x="9" y="3922"/>
                  </a:lnTo>
                  <a:lnTo>
                    <a:pt x="1" y="4034"/>
                  </a:lnTo>
                  <a:lnTo>
                    <a:pt x="1" y="4147"/>
                  </a:lnTo>
                  <a:lnTo>
                    <a:pt x="9" y="4250"/>
                  </a:lnTo>
                  <a:lnTo>
                    <a:pt x="26" y="4363"/>
                  </a:lnTo>
                  <a:lnTo>
                    <a:pt x="61" y="4458"/>
                  </a:lnTo>
                  <a:lnTo>
                    <a:pt x="96" y="4561"/>
                  </a:lnTo>
                  <a:lnTo>
                    <a:pt x="147" y="4648"/>
                  </a:lnTo>
                  <a:lnTo>
                    <a:pt x="208" y="4734"/>
                  </a:lnTo>
                  <a:lnTo>
                    <a:pt x="277" y="4821"/>
                  </a:lnTo>
                  <a:lnTo>
                    <a:pt x="355" y="4890"/>
                  </a:lnTo>
                  <a:lnTo>
                    <a:pt x="441" y="4959"/>
                  </a:lnTo>
                  <a:lnTo>
                    <a:pt x="536" y="5028"/>
                  </a:lnTo>
                  <a:lnTo>
                    <a:pt x="640" y="5080"/>
                  </a:lnTo>
                  <a:lnTo>
                    <a:pt x="752" y="5131"/>
                  </a:lnTo>
                  <a:lnTo>
                    <a:pt x="864" y="5175"/>
                  </a:lnTo>
                  <a:lnTo>
                    <a:pt x="994" y="5209"/>
                  </a:lnTo>
                  <a:lnTo>
                    <a:pt x="1123" y="5244"/>
                  </a:lnTo>
                  <a:lnTo>
                    <a:pt x="1262" y="5270"/>
                  </a:lnTo>
                  <a:lnTo>
                    <a:pt x="1409" y="5287"/>
                  </a:lnTo>
                  <a:lnTo>
                    <a:pt x="1555" y="5304"/>
                  </a:lnTo>
                  <a:lnTo>
                    <a:pt x="1711" y="5313"/>
                  </a:lnTo>
                  <a:lnTo>
                    <a:pt x="1866" y="5313"/>
                  </a:lnTo>
                  <a:lnTo>
                    <a:pt x="2030" y="5304"/>
                  </a:lnTo>
                  <a:lnTo>
                    <a:pt x="2203" y="5296"/>
                  </a:lnTo>
                  <a:lnTo>
                    <a:pt x="2376" y="5278"/>
                  </a:lnTo>
                  <a:lnTo>
                    <a:pt x="2557" y="5261"/>
                  </a:lnTo>
                  <a:lnTo>
                    <a:pt x="2730" y="5227"/>
                  </a:lnTo>
                  <a:lnTo>
                    <a:pt x="2920" y="5192"/>
                  </a:lnTo>
                  <a:lnTo>
                    <a:pt x="3110" y="5149"/>
                  </a:lnTo>
                  <a:lnTo>
                    <a:pt x="3300" y="5106"/>
                  </a:lnTo>
                  <a:lnTo>
                    <a:pt x="3490" y="5054"/>
                  </a:lnTo>
                  <a:lnTo>
                    <a:pt x="3680" y="4993"/>
                  </a:lnTo>
                  <a:lnTo>
                    <a:pt x="3879" y="4924"/>
                  </a:lnTo>
                  <a:lnTo>
                    <a:pt x="4078" y="4855"/>
                  </a:lnTo>
                  <a:lnTo>
                    <a:pt x="4276" y="4777"/>
                  </a:lnTo>
                  <a:lnTo>
                    <a:pt x="4484" y="4691"/>
                  </a:lnTo>
                  <a:lnTo>
                    <a:pt x="4682" y="4605"/>
                  </a:lnTo>
                  <a:lnTo>
                    <a:pt x="4881" y="4510"/>
                  </a:lnTo>
                  <a:lnTo>
                    <a:pt x="5080" y="4406"/>
                  </a:lnTo>
                  <a:lnTo>
                    <a:pt x="5278" y="4302"/>
                  </a:lnTo>
                  <a:lnTo>
                    <a:pt x="5468" y="4199"/>
                  </a:lnTo>
                  <a:lnTo>
                    <a:pt x="5650" y="4086"/>
                  </a:lnTo>
                  <a:lnTo>
                    <a:pt x="5831" y="3974"/>
                  </a:lnTo>
                  <a:lnTo>
                    <a:pt x="6004" y="3862"/>
                  </a:lnTo>
                  <a:lnTo>
                    <a:pt x="6168" y="3741"/>
                  </a:lnTo>
                  <a:lnTo>
                    <a:pt x="6332" y="3620"/>
                  </a:lnTo>
                  <a:lnTo>
                    <a:pt x="6488" y="3499"/>
                  </a:lnTo>
                  <a:lnTo>
                    <a:pt x="6635" y="3378"/>
                  </a:lnTo>
                  <a:lnTo>
                    <a:pt x="6773" y="3257"/>
                  </a:lnTo>
                  <a:lnTo>
                    <a:pt x="6911" y="3127"/>
                  </a:lnTo>
                  <a:lnTo>
                    <a:pt x="7041" y="3007"/>
                  </a:lnTo>
                  <a:lnTo>
                    <a:pt x="7161" y="2877"/>
                  </a:lnTo>
                  <a:lnTo>
                    <a:pt x="7274" y="2747"/>
                  </a:lnTo>
                  <a:lnTo>
                    <a:pt x="7377" y="2618"/>
                  </a:lnTo>
                  <a:lnTo>
                    <a:pt x="7472" y="2497"/>
                  </a:lnTo>
                  <a:lnTo>
                    <a:pt x="7567" y="2367"/>
                  </a:lnTo>
                  <a:lnTo>
                    <a:pt x="7645" y="2238"/>
                  </a:lnTo>
                  <a:lnTo>
                    <a:pt x="7723" y="2117"/>
                  </a:lnTo>
                  <a:lnTo>
                    <a:pt x="7783" y="1987"/>
                  </a:lnTo>
                  <a:lnTo>
                    <a:pt x="7844" y="1866"/>
                  </a:lnTo>
                  <a:lnTo>
                    <a:pt x="7887" y="1745"/>
                  </a:lnTo>
                  <a:lnTo>
                    <a:pt x="7930" y="1624"/>
                  </a:lnTo>
                  <a:lnTo>
                    <a:pt x="7956" y="1504"/>
                  </a:lnTo>
                  <a:lnTo>
                    <a:pt x="7982" y="1391"/>
                  </a:lnTo>
                  <a:lnTo>
                    <a:pt x="7991" y="1279"/>
                  </a:lnTo>
                  <a:lnTo>
                    <a:pt x="7991" y="1167"/>
                  </a:lnTo>
                  <a:lnTo>
                    <a:pt x="7982" y="1054"/>
                  </a:lnTo>
                  <a:lnTo>
                    <a:pt x="7956" y="951"/>
                  </a:lnTo>
                  <a:lnTo>
                    <a:pt x="7930" y="847"/>
                  </a:lnTo>
                  <a:lnTo>
                    <a:pt x="7887" y="752"/>
                  </a:lnTo>
                  <a:lnTo>
                    <a:pt x="7835" y="657"/>
                  </a:lnTo>
                  <a:lnTo>
                    <a:pt x="7775" y="571"/>
                  </a:lnTo>
                  <a:lnTo>
                    <a:pt x="7706" y="493"/>
                  </a:lnTo>
                  <a:lnTo>
                    <a:pt x="7628" y="415"/>
                  </a:lnTo>
                  <a:lnTo>
                    <a:pt x="7542" y="346"/>
                  </a:lnTo>
                  <a:lnTo>
                    <a:pt x="7447" y="286"/>
                  </a:lnTo>
                  <a:lnTo>
                    <a:pt x="7351" y="234"/>
                  </a:lnTo>
                  <a:lnTo>
                    <a:pt x="7239" y="182"/>
                  </a:lnTo>
                  <a:lnTo>
                    <a:pt x="7118" y="139"/>
                  </a:lnTo>
                  <a:lnTo>
                    <a:pt x="6997" y="96"/>
                  </a:lnTo>
                  <a:lnTo>
                    <a:pt x="6868" y="70"/>
                  </a:lnTo>
                  <a:lnTo>
                    <a:pt x="6730" y="44"/>
                  </a:lnTo>
                  <a:lnTo>
                    <a:pt x="6583" y="18"/>
                  </a:lnTo>
                  <a:lnTo>
                    <a:pt x="6436" y="9"/>
                  </a:lnTo>
                  <a:lnTo>
                    <a:pt x="6280" y="1"/>
                  </a:lnTo>
                  <a:close/>
                </a:path>
              </a:pathLst>
            </a:custGeom>
            <a:solidFill>
              <a:srgbClr val="FFC5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8"/>
            <p:cNvSpPr/>
            <p:nvPr/>
          </p:nvSpPr>
          <p:spPr>
            <a:xfrm>
              <a:off x="-3697747" y="2978398"/>
              <a:ext cx="281133" cy="178303"/>
            </a:xfrm>
            <a:custGeom>
              <a:avLst/>
              <a:gdLst/>
              <a:ahLst/>
              <a:cxnLst/>
              <a:rect l="l" t="t" r="r" b="b"/>
              <a:pathLst>
                <a:path w="7111" h="4510" extrusionOk="0">
                  <a:moveTo>
                    <a:pt x="5512" y="0"/>
                  </a:moveTo>
                  <a:lnTo>
                    <a:pt x="5218" y="26"/>
                  </a:lnTo>
                  <a:lnTo>
                    <a:pt x="4907" y="69"/>
                  </a:lnTo>
                  <a:lnTo>
                    <a:pt x="4588" y="138"/>
                  </a:lnTo>
                  <a:lnTo>
                    <a:pt x="4251" y="225"/>
                  </a:lnTo>
                  <a:lnTo>
                    <a:pt x="3914" y="328"/>
                  </a:lnTo>
                  <a:lnTo>
                    <a:pt x="3560" y="458"/>
                  </a:lnTo>
                  <a:lnTo>
                    <a:pt x="3206" y="605"/>
                  </a:lnTo>
                  <a:lnTo>
                    <a:pt x="2843" y="769"/>
                  </a:lnTo>
                  <a:lnTo>
                    <a:pt x="2489" y="950"/>
                  </a:lnTo>
                  <a:lnTo>
                    <a:pt x="2152" y="1140"/>
                  </a:lnTo>
                  <a:lnTo>
                    <a:pt x="1841" y="1348"/>
                  </a:lnTo>
                  <a:lnTo>
                    <a:pt x="1547" y="1546"/>
                  </a:lnTo>
                  <a:lnTo>
                    <a:pt x="1271" y="1762"/>
                  </a:lnTo>
                  <a:lnTo>
                    <a:pt x="1020" y="1978"/>
                  </a:lnTo>
                  <a:lnTo>
                    <a:pt x="787" y="2194"/>
                  </a:lnTo>
                  <a:lnTo>
                    <a:pt x="588" y="2410"/>
                  </a:lnTo>
                  <a:lnTo>
                    <a:pt x="416" y="2626"/>
                  </a:lnTo>
                  <a:lnTo>
                    <a:pt x="338" y="2730"/>
                  </a:lnTo>
                  <a:lnTo>
                    <a:pt x="269" y="2833"/>
                  </a:lnTo>
                  <a:lnTo>
                    <a:pt x="208" y="2937"/>
                  </a:lnTo>
                  <a:lnTo>
                    <a:pt x="148" y="3041"/>
                  </a:lnTo>
                  <a:lnTo>
                    <a:pt x="105" y="3144"/>
                  </a:lnTo>
                  <a:lnTo>
                    <a:pt x="70" y="3239"/>
                  </a:lnTo>
                  <a:lnTo>
                    <a:pt x="36" y="3343"/>
                  </a:lnTo>
                  <a:lnTo>
                    <a:pt x="18" y="3438"/>
                  </a:lnTo>
                  <a:lnTo>
                    <a:pt x="1" y="3533"/>
                  </a:lnTo>
                  <a:lnTo>
                    <a:pt x="1" y="3619"/>
                  </a:lnTo>
                  <a:lnTo>
                    <a:pt x="1" y="3706"/>
                  </a:lnTo>
                  <a:lnTo>
                    <a:pt x="18" y="3792"/>
                  </a:lnTo>
                  <a:lnTo>
                    <a:pt x="36" y="3879"/>
                  </a:lnTo>
                  <a:lnTo>
                    <a:pt x="70" y="3956"/>
                  </a:lnTo>
                  <a:lnTo>
                    <a:pt x="113" y="4025"/>
                  </a:lnTo>
                  <a:lnTo>
                    <a:pt x="156" y="4094"/>
                  </a:lnTo>
                  <a:lnTo>
                    <a:pt x="217" y="4155"/>
                  </a:lnTo>
                  <a:lnTo>
                    <a:pt x="286" y="4215"/>
                  </a:lnTo>
                  <a:lnTo>
                    <a:pt x="355" y="4267"/>
                  </a:lnTo>
                  <a:lnTo>
                    <a:pt x="433" y="4319"/>
                  </a:lnTo>
                  <a:lnTo>
                    <a:pt x="528" y="4362"/>
                  </a:lnTo>
                  <a:lnTo>
                    <a:pt x="623" y="4397"/>
                  </a:lnTo>
                  <a:lnTo>
                    <a:pt x="718" y="4423"/>
                  </a:lnTo>
                  <a:lnTo>
                    <a:pt x="830" y="4457"/>
                  </a:lnTo>
                  <a:lnTo>
                    <a:pt x="943" y="4475"/>
                  </a:lnTo>
                  <a:lnTo>
                    <a:pt x="1063" y="4492"/>
                  </a:lnTo>
                  <a:lnTo>
                    <a:pt x="1184" y="4500"/>
                  </a:lnTo>
                  <a:lnTo>
                    <a:pt x="1314" y="4509"/>
                  </a:lnTo>
                  <a:lnTo>
                    <a:pt x="1590" y="4500"/>
                  </a:lnTo>
                  <a:lnTo>
                    <a:pt x="1884" y="4475"/>
                  </a:lnTo>
                  <a:lnTo>
                    <a:pt x="2195" y="4431"/>
                  </a:lnTo>
                  <a:lnTo>
                    <a:pt x="2515" y="4362"/>
                  </a:lnTo>
                  <a:lnTo>
                    <a:pt x="2852" y="4276"/>
                  </a:lnTo>
                  <a:lnTo>
                    <a:pt x="3197" y="4172"/>
                  </a:lnTo>
                  <a:lnTo>
                    <a:pt x="3543" y="4043"/>
                  </a:lnTo>
                  <a:lnTo>
                    <a:pt x="3905" y="3896"/>
                  </a:lnTo>
                  <a:lnTo>
                    <a:pt x="4260" y="3732"/>
                  </a:lnTo>
                  <a:lnTo>
                    <a:pt x="4614" y="3550"/>
                  </a:lnTo>
                  <a:lnTo>
                    <a:pt x="4951" y="3360"/>
                  </a:lnTo>
                  <a:lnTo>
                    <a:pt x="5262" y="3162"/>
                  </a:lnTo>
                  <a:lnTo>
                    <a:pt x="5564" y="2954"/>
                  </a:lnTo>
                  <a:lnTo>
                    <a:pt x="5832" y="2738"/>
                  </a:lnTo>
                  <a:lnTo>
                    <a:pt x="6091" y="2531"/>
                  </a:lnTo>
                  <a:lnTo>
                    <a:pt x="6315" y="2315"/>
                  </a:lnTo>
                  <a:lnTo>
                    <a:pt x="6514" y="2090"/>
                  </a:lnTo>
                  <a:lnTo>
                    <a:pt x="6687" y="1883"/>
                  </a:lnTo>
                  <a:lnTo>
                    <a:pt x="6765" y="1771"/>
                  </a:lnTo>
                  <a:lnTo>
                    <a:pt x="6834" y="1667"/>
                  </a:lnTo>
                  <a:lnTo>
                    <a:pt x="6894" y="1564"/>
                  </a:lnTo>
                  <a:lnTo>
                    <a:pt x="6955" y="1460"/>
                  </a:lnTo>
                  <a:lnTo>
                    <a:pt x="6998" y="1356"/>
                  </a:lnTo>
                  <a:lnTo>
                    <a:pt x="7041" y="1261"/>
                  </a:lnTo>
                  <a:lnTo>
                    <a:pt x="7067" y="1158"/>
                  </a:lnTo>
                  <a:lnTo>
                    <a:pt x="7093" y="1063"/>
                  </a:lnTo>
                  <a:lnTo>
                    <a:pt x="7101" y="976"/>
                  </a:lnTo>
                  <a:lnTo>
                    <a:pt x="7110" y="881"/>
                  </a:lnTo>
                  <a:lnTo>
                    <a:pt x="7101" y="795"/>
                  </a:lnTo>
                  <a:lnTo>
                    <a:pt x="7093" y="708"/>
                  </a:lnTo>
                  <a:lnTo>
                    <a:pt x="7067" y="631"/>
                  </a:lnTo>
                  <a:lnTo>
                    <a:pt x="7032" y="553"/>
                  </a:lnTo>
                  <a:lnTo>
                    <a:pt x="6989" y="475"/>
                  </a:lnTo>
                  <a:lnTo>
                    <a:pt x="6946" y="406"/>
                  </a:lnTo>
                  <a:lnTo>
                    <a:pt x="6885" y="346"/>
                  </a:lnTo>
                  <a:lnTo>
                    <a:pt x="6825" y="285"/>
                  </a:lnTo>
                  <a:lnTo>
                    <a:pt x="6747" y="233"/>
                  </a:lnTo>
                  <a:lnTo>
                    <a:pt x="6670" y="190"/>
                  </a:lnTo>
                  <a:lnTo>
                    <a:pt x="6583" y="147"/>
                  </a:lnTo>
                  <a:lnTo>
                    <a:pt x="6488" y="104"/>
                  </a:lnTo>
                  <a:lnTo>
                    <a:pt x="6384" y="78"/>
                  </a:lnTo>
                  <a:lnTo>
                    <a:pt x="6272" y="52"/>
                  </a:lnTo>
                  <a:lnTo>
                    <a:pt x="6160" y="26"/>
                  </a:lnTo>
                  <a:lnTo>
                    <a:pt x="6048" y="9"/>
                  </a:lnTo>
                  <a:lnTo>
                    <a:pt x="5918" y="0"/>
                  </a:lnTo>
                  <a:close/>
                </a:path>
              </a:pathLst>
            </a:custGeom>
            <a:solidFill>
              <a:srgbClr val="F2960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8"/>
            <p:cNvSpPr/>
            <p:nvPr/>
          </p:nvSpPr>
          <p:spPr>
            <a:xfrm>
              <a:off x="-3691224" y="2988282"/>
              <a:ext cx="281094" cy="178303"/>
            </a:xfrm>
            <a:custGeom>
              <a:avLst/>
              <a:gdLst/>
              <a:ahLst/>
              <a:cxnLst/>
              <a:rect l="l" t="t" r="r" b="b"/>
              <a:pathLst>
                <a:path w="7110" h="4510" extrusionOk="0">
                  <a:moveTo>
                    <a:pt x="5788" y="1"/>
                  </a:moveTo>
                  <a:lnTo>
                    <a:pt x="5511" y="9"/>
                  </a:lnTo>
                  <a:lnTo>
                    <a:pt x="5226" y="26"/>
                  </a:lnTo>
                  <a:lnTo>
                    <a:pt x="4915" y="78"/>
                  </a:lnTo>
                  <a:lnTo>
                    <a:pt x="4587" y="139"/>
                  </a:lnTo>
                  <a:lnTo>
                    <a:pt x="4259" y="225"/>
                  </a:lnTo>
                  <a:lnTo>
                    <a:pt x="3913" y="337"/>
                  </a:lnTo>
                  <a:lnTo>
                    <a:pt x="3559" y="458"/>
                  </a:lnTo>
                  <a:lnTo>
                    <a:pt x="3205" y="605"/>
                  </a:lnTo>
                  <a:lnTo>
                    <a:pt x="2842" y="778"/>
                  </a:lnTo>
                  <a:lnTo>
                    <a:pt x="2496" y="959"/>
                  </a:lnTo>
                  <a:lnTo>
                    <a:pt x="2160" y="1149"/>
                  </a:lnTo>
                  <a:lnTo>
                    <a:pt x="1840" y="1348"/>
                  </a:lnTo>
                  <a:lnTo>
                    <a:pt x="1546" y="1555"/>
                  </a:lnTo>
                  <a:lnTo>
                    <a:pt x="1270" y="1763"/>
                  </a:lnTo>
                  <a:lnTo>
                    <a:pt x="1019" y="1979"/>
                  </a:lnTo>
                  <a:lnTo>
                    <a:pt x="795" y="2195"/>
                  </a:lnTo>
                  <a:lnTo>
                    <a:pt x="587" y="2411"/>
                  </a:lnTo>
                  <a:lnTo>
                    <a:pt x="415" y="2626"/>
                  </a:lnTo>
                  <a:lnTo>
                    <a:pt x="337" y="2730"/>
                  </a:lnTo>
                  <a:lnTo>
                    <a:pt x="268" y="2842"/>
                  </a:lnTo>
                  <a:lnTo>
                    <a:pt x="207" y="2946"/>
                  </a:lnTo>
                  <a:lnTo>
                    <a:pt x="156" y="3050"/>
                  </a:lnTo>
                  <a:lnTo>
                    <a:pt x="104" y="3145"/>
                  </a:lnTo>
                  <a:lnTo>
                    <a:pt x="69" y="3248"/>
                  </a:lnTo>
                  <a:lnTo>
                    <a:pt x="43" y="3343"/>
                  </a:lnTo>
                  <a:lnTo>
                    <a:pt x="17" y="3438"/>
                  </a:lnTo>
                  <a:lnTo>
                    <a:pt x="9" y="3533"/>
                  </a:lnTo>
                  <a:lnTo>
                    <a:pt x="0" y="3620"/>
                  </a:lnTo>
                  <a:lnTo>
                    <a:pt x="0" y="3715"/>
                  </a:lnTo>
                  <a:lnTo>
                    <a:pt x="17" y="3793"/>
                  </a:lnTo>
                  <a:lnTo>
                    <a:pt x="43" y="3879"/>
                  </a:lnTo>
                  <a:lnTo>
                    <a:pt x="69" y="3957"/>
                  </a:lnTo>
                  <a:lnTo>
                    <a:pt x="112" y="4034"/>
                  </a:lnTo>
                  <a:lnTo>
                    <a:pt x="164" y="4095"/>
                  </a:lnTo>
                  <a:lnTo>
                    <a:pt x="216" y="4164"/>
                  </a:lnTo>
                  <a:lnTo>
                    <a:pt x="285" y="4225"/>
                  </a:lnTo>
                  <a:lnTo>
                    <a:pt x="363" y="4276"/>
                  </a:lnTo>
                  <a:lnTo>
                    <a:pt x="441" y="4320"/>
                  </a:lnTo>
                  <a:lnTo>
                    <a:pt x="527" y="4363"/>
                  </a:lnTo>
                  <a:lnTo>
                    <a:pt x="622" y="4397"/>
                  </a:lnTo>
                  <a:lnTo>
                    <a:pt x="726" y="4432"/>
                  </a:lnTo>
                  <a:lnTo>
                    <a:pt x="829" y="4458"/>
                  </a:lnTo>
                  <a:lnTo>
                    <a:pt x="942" y="4475"/>
                  </a:lnTo>
                  <a:lnTo>
                    <a:pt x="1063" y="4492"/>
                  </a:lnTo>
                  <a:lnTo>
                    <a:pt x="1192" y="4501"/>
                  </a:lnTo>
                  <a:lnTo>
                    <a:pt x="1322" y="4510"/>
                  </a:lnTo>
                  <a:lnTo>
                    <a:pt x="1589" y="4501"/>
                  </a:lnTo>
                  <a:lnTo>
                    <a:pt x="1883" y="4475"/>
                  </a:lnTo>
                  <a:lnTo>
                    <a:pt x="2194" y="4432"/>
                  </a:lnTo>
                  <a:lnTo>
                    <a:pt x="2514" y="4371"/>
                  </a:lnTo>
                  <a:lnTo>
                    <a:pt x="2851" y="4285"/>
                  </a:lnTo>
                  <a:lnTo>
                    <a:pt x="3196" y="4173"/>
                  </a:lnTo>
                  <a:lnTo>
                    <a:pt x="3550" y="4052"/>
                  </a:lnTo>
                  <a:lnTo>
                    <a:pt x="3904" y="3905"/>
                  </a:lnTo>
                  <a:lnTo>
                    <a:pt x="4267" y="3732"/>
                  </a:lnTo>
                  <a:lnTo>
                    <a:pt x="4613" y="3551"/>
                  </a:lnTo>
                  <a:lnTo>
                    <a:pt x="4950" y="3361"/>
                  </a:lnTo>
                  <a:lnTo>
                    <a:pt x="5269" y="3162"/>
                  </a:lnTo>
                  <a:lnTo>
                    <a:pt x="5563" y="2955"/>
                  </a:lnTo>
                  <a:lnTo>
                    <a:pt x="5839" y="2747"/>
                  </a:lnTo>
                  <a:lnTo>
                    <a:pt x="6090" y="2531"/>
                  </a:lnTo>
                  <a:lnTo>
                    <a:pt x="6314" y="2316"/>
                  </a:lnTo>
                  <a:lnTo>
                    <a:pt x="6522" y="2100"/>
                  </a:lnTo>
                  <a:lnTo>
                    <a:pt x="6695" y="1884"/>
                  </a:lnTo>
                  <a:lnTo>
                    <a:pt x="6772" y="1780"/>
                  </a:lnTo>
                  <a:lnTo>
                    <a:pt x="6841" y="1668"/>
                  </a:lnTo>
                  <a:lnTo>
                    <a:pt x="6902" y="1564"/>
                  </a:lnTo>
                  <a:lnTo>
                    <a:pt x="6954" y="1460"/>
                  </a:lnTo>
                  <a:lnTo>
                    <a:pt x="6997" y="1365"/>
                  </a:lnTo>
                  <a:lnTo>
                    <a:pt x="7040" y="1262"/>
                  </a:lnTo>
                  <a:lnTo>
                    <a:pt x="7066" y="1167"/>
                  </a:lnTo>
                  <a:lnTo>
                    <a:pt x="7092" y="1072"/>
                  </a:lnTo>
                  <a:lnTo>
                    <a:pt x="7101" y="977"/>
                  </a:lnTo>
                  <a:lnTo>
                    <a:pt x="7109" y="890"/>
                  </a:lnTo>
                  <a:lnTo>
                    <a:pt x="7101" y="795"/>
                  </a:lnTo>
                  <a:lnTo>
                    <a:pt x="7092" y="717"/>
                  </a:lnTo>
                  <a:lnTo>
                    <a:pt x="7066" y="631"/>
                  </a:lnTo>
                  <a:lnTo>
                    <a:pt x="7040" y="553"/>
                  </a:lnTo>
                  <a:lnTo>
                    <a:pt x="6997" y="476"/>
                  </a:lnTo>
                  <a:lnTo>
                    <a:pt x="6945" y="407"/>
                  </a:lnTo>
                  <a:lnTo>
                    <a:pt x="6885" y="346"/>
                  </a:lnTo>
                  <a:lnTo>
                    <a:pt x="6824" y="286"/>
                  </a:lnTo>
                  <a:lnTo>
                    <a:pt x="6746" y="234"/>
                  </a:lnTo>
                  <a:lnTo>
                    <a:pt x="6669" y="191"/>
                  </a:lnTo>
                  <a:lnTo>
                    <a:pt x="6582" y="147"/>
                  </a:lnTo>
                  <a:lnTo>
                    <a:pt x="6487" y="113"/>
                  </a:lnTo>
                  <a:lnTo>
                    <a:pt x="6384" y="78"/>
                  </a:lnTo>
                  <a:lnTo>
                    <a:pt x="6280" y="52"/>
                  </a:lnTo>
                  <a:lnTo>
                    <a:pt x="6168" y="35"/>
                  </a:lnTo>
                  <a:lnTo>
                    <a:pt x="6047" y="18"/>
                  </a:lnTo>
                  <a:lnTo>
                    <a:pt x="5917" y="9"/>
                  </a:lnTo>
                  <a:lnTo>
                    <a:pt x="5788" y="1"/>
                  </a:lnTo>
                  <a:close/>
                </a:path>
              </a:pathLst>
            </a:custGeom>
            <a:solidFill>
              <a:srgbClr val="F9CF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8"/>
            <p:cNvSpPr/>
            <p:nvPr/>
          </p:nvSpPr>
          <p:spPr>
            <a:xfrm>
              <a:off x="-1536329" y="2550827"/>
              <a:ext cx="641020" cy="389696"/>
            </a:xfrm>
            <a:custGeom>
              <a:avLst/>
              <a:gdLst/>
              <a:ahLst/>
              <a:cxnLst/>
              <a:rect l="l" t="t" r="r" b="b"/>
              <a:pathLst>
                <a:path w="16214" h="9857" extrusionOk="0">
                  <a:moveTo>
                    <a:pt x="11057" y="0"/>
                  </a:moveTo>
                  <a:lnTo>
                    <a:pt x="10685" y="17"/>
                  </a:lnTo>
                  <a:lnTo>
                    <a:pt x="10314" y="43"/>
                  </a:lnTo>
                  <a:lnTo>
                    <a:pt x="9934" y="78"/>
                  </a:lnTo>
                  <a:lnTo>
                    <a:pt x="9545" y="121"/>
                  </a:lnTo>
                  <a:lnTo>
                    <a:pt x="9148" y="182"/>
                  </a:lnTo>
                  <a:lnTo>
                    <a:pt x="8750" y="259"/>
                  </a:lnTo>
                  <a:lnTo>
                    <a:pt x="8353" y="337"/>
                  </a:lnTo>
                  <a:lnTo>
                    <a:pt x="7947" y="432"/>
                  </a:lnTo>
                  <a:lnTo>
                    <a:pt x="7541" y="544"/>
                  </a:lnTo>
                  <a:lnTo>
                    <a:pt x="7126" y="665"/>
                  </a:lnTo>
                  <a:lnTo>
                    <a:pt x="6712" y="795"/>
                  </a:lnTo>
                  <a:lnTo>
                    <a:pt x="6306" y="942"/>
                  </a:lnTo>
                  <a:lnTo>
                    <a:pt x="5900" y="1089"/>
                  </a:lnTo>
                  <a:lnTo>
                    <a:pt x="5511" y="1253"/>
                  </a:lnTo>
                  <a:lnTo>
                    <a:pt x="5131" y="1425"/>
                  </a:lnTo>
                  <a:lnTo>
                    <a:pt x="4760" y="1598"/>
                  </a:lnTo>
                  <a:lnTo>
                    <a:pt x="4397" y="1780"/>
                  </a:lnTo>
                  <a:lnTo>
                    <a:pt x="4051" y="1970"/>
                  </a:lnTo>
                  <a:lnTo>
                    <a:pt x="3714" y="2168"/>
                  </a:lnTo>
                  <a:lnTo>
                    <a:pt x="3386" y="2367"/>
                  </a:lnTo>
                  <a:lnTo>
                    <a:pt x="3075" y="2574"/>
                  </a:lnTo>
                  <a:lnTo>
                    <a:pt x="2773" y="2790"/>
                  </a:lnTo>
                  <a:lnTo>
                    <a:pt x="2488" y="3006"/>
                  </a:lnTo>
                  <a:lnTo>
                    <a:pt x="2211" y="3222"/>
                  </a:lnTo>
                  <a:lnTo>
                    <a:pt x="1952" y="3447"/>
                  </a:lnTo>
                  <a:lnTo>
                    <a:pt x="1702" y="3680"/>
                  </a:lnTo>
                  <a:lnTo>
                    <a:pt x="1477" y="3905"/>
                  </a:lnTo>
                  <a:lnTo>
                    <a:pt x="1253" y="4138"/>
                  </a:lnTo>
                  <a:lnTo>
                    <a:pt x="1054" y="4371"/>
                  </a:lnTo>
                  <a:lnTo>
                    <a:pt x="872" y="4613"/>
                  </a:lnTo>
                  <a:lnTo>
                    <a:pt x="700" y="4846"/>
                  </a:lnTo>
                  <a:lnTo>
                    <a:pt x="553" y="5079"/>
                  </a:lnTo>
                  <a:lnTo>
                    <a:pt x="415" y="5321"/>
                  </a:lnTo>
                  <a:lnTo>
                    <a:pt x="302" y="5554"/>
                  </a:lnTo>
                  <a:lnTo>
                    <a:pt x="207" y="5796"/>
                  </a:lnTo>
                  <a:lnTo>
                    <a:pt x="121" y="6030"/>
                  </a:lnTo>
                  <a:lnTo>
                    <a:pt x="60" y="6263"/>
                  </a:lnTo>
                  <a:lnTo>
                    <a:pt x="26" y="6496"/>
                  </a:lnTo>
                  <a:lnTo>
                    <a:pt x="0" y="6729"/>
                  </a:lnTo>
                  <a:lnTo>
                    <a:pt x="0" y="6954"/>
                  </a:lnTo>
                  <a:lnTo>
                    <a:pt x="9" y="7066"/>
                  </a:lnTo>
                  <a:lnTo>
                    <a:pt x="17" y="7178"/>
                  </a:lnTo>
                  <a:lnTo>
                    <a:pt x="35" y="7291"/>
                  </a:lnTo>
                  <a:lnTo>
                    <a:pt x="60" y="7394"/>
                  </a:lnTo>
                  <a:lnTo>
                    <a:pt x="86" y="7507"/>
                  </a:lnTo>
                  <a:lnTo>
                    <a:pt x="121" y="7610"/>
                  </a:lnTo>
                  <a:lnTo>
                    <a:pt x="156" y="7723"/>
                  </a:lnTo>
                  <a:lnTo>
                    <a:pt x="199" y="7826"/>
                  </a:lnTo>
                  <a:lnTo>
                    <a:pt x="251" y="7921"/>
                  </a:lnTo>
                  <a:lnTo>
                    <a:pt x="302" y="8025"/>
                  </a:lnTo>
                  <a:lnTo>
                    <a:pt x="363" y="8120"/>
                  </a:lnTo>
                  <a:lnTo>
                    <a:pt x="423" y="8215"/>
                  </a:lnTo>
                  <a:lnTo>
                    <a:pt x="562" y="8388"/>
                  </a:lnTo>
                  <a:lnTo>
                    <a:pt x="717" y="8561"/>
                  </a:lnTo>
                  <a:lnTo>
                    <a:pt x="890" y="8725"/>
                  </a:lnTo>
                  <a:lnTo>
                    <a:pt x="1080" y="8871"/>
                  </a:lnTo>
                  <a:lnTo>
                    <a:pt x="1287" y="9010"/>
                  </a:lnTo>
                  <a:lnTo>
                    <a:pt x="1512" y="9139"/>
                  </a:lnTo>
                  <a:lnTo>
                    <a:pt x="1745" y="9260"/>
                  </a:lnTo>
                  <a:lnTo>
                    <a:pt x="1995" y="9364"/>
                  </a:lnTo>
                  <a:lnTo>
                    <a:pt x="2263" y="9467"/>
                  </a:lnTo>
                  <a:lnTo>
                    <a:pt x="2540" y="9554"/>
                  </a:lnTo>
                  <a:lnTo>
                    <a:pt x="2825" y="9623"/>
                  </a:lnTo>
                  <a:lnTo>
                    <a:pt x="3127" y="9692"/>
                  </a:lnTo>
                  <a:lnTo>
                    <a:pt x="3447" y="9744"/>
                  </a:lnTo>
                  <a:lnTo>
                    <a:pt x="3766" y="9787"/>
                  </a:lnTo>
                  <a:lnTo>
                    <a:pt x="4103" y="9822"/>
                  </a:lnTo>
                  <a:lnTo>
                    <a:pt x="4440" y="9848"/>
                  </a:lnTo>
                  <a:lnTo>
                    <a:pt x="4794" y="9856"/>
                  </a:lnTo>
                  <a:lnTo>
                    <a:pt x="5157" y="9856"/>
                  </a:lnTo>
                  <a:lnTo>
                    <a:pt x="5520" y="9839"/>
                  </a:lnTo>
                  <a:lnTo>
                    <a:pt x="5900" y="9813"/>
                  </a:lnTo>
                  <a:lnTo>
                    <a:pt x="6280" y="9778"/>
                  </a:lnTo>
                  <a:lnTo>
                    <a:pt x="6669" y="9727"/>
                  </a:lnTo>
                  <a:lnTo>
                    <a:pt x="7057" y="9666"/>
                  </a:lnTo>
                  <a:lnTo>
                    <a:pt x="7463" y="9597"/>
                  </a:lnTo>
                  <a:lnTo>
                    <a:pt x="7861" y="9511"/>
                  </a:lnTo>
                  <a:lnTo>
                    <a:pt x="8267" y="9416"/>
                  </a:lnTo>
                  <a:lnTo>
                    <a:pt x="8673" y="9312"/>
                  </a:lnTo>
                  <a:lnTo>
                    <a:pt x="9087" y="9191"/>
                  </a:lnTo>
                  <a:lnTo>
                    <a:pt x="9502" y="9062"/>
                  </a:lnTo>
                  <a:lnTo>
                    <a:pt x="9908" y="8915"/>
                  </a:lnTo>
                  <a:lnTo>
                    <a:pt x="10305" y="8759"/>
                  </a:lnTo>
                  <a:lnTo>
                    <a:pt x="10703" y="8604"/>
                  </a:lnTo>
                  <a:lnTo>
                    <a:pt x="11083" y="8431"/>
                  </a:lnTo>
                  <a:lnTo>
                    <a:pt x="11454" y="8258"/>
                  </a:lnTo>
                  <a:lnTo>
                    <a:pt x="11808" y="8077"/>
                  </a:lnTo>
                  <a:lnTo>
                    <a:pt x="12162" y="7887"/>
                  </a:lnTo>
                  <a:lnTo>
                    <a:pt x="12499" y="7688"/>
                  </a:lnTo>
                  <a:lnTo>
                    <a:pt x="12828" y="7489"/>
                  </a:lnTo>
                  <a:lnTo>
                    <a:pt x="13138" y="7282"/>
                  </a:lnTo>
                  <a:lnTo>
                    <a:pt x="13441" y="7066"/>
                  </a:lnTo>
                  <a:lnTo>
                    <a:pt x="13726" y="6850"/>
                  </a:lnTo>
                  <a:lnTo>
                    <a:pt x="14002" y="6626"/>
                  </a:lnTo>
                  <a:lnTo>
                    <a:pt x="14261" y="6410"/>
                  </a:lnTo>
                  <a:lnTo>
                    <a:pt x="14512" y="6176"/>
                  </a:lnTo>
                  <a:lnTo>
                    <a:pt x="14737" y="5952"/>
                  </a:lnTo>
                  <a:lnTo>
                    <a:pt x="14952" y="5719"/>
                  </a:lnTo>
                  <a:lnTo>
                    <a:pt x="15160" y="5485"/>
                  </a:lnTo>
                  <a:lnTo>
                    <a:pt x="15341" y="5243"/>
                  </a:lnTo>
                  <a:lnTo>
                    <a:pt x="15505" y="5010"/>
                  </a:lnTo>
                  <a:lnTo>
                    <a:pt x="15661" y="4768"/>
                  </a:lnTo>
                  <a:lnTo>
                    <a:pt x="15790" y="4535"/>
                  </a:lnTo>
                  <a:lnTo>
                    <a:pt x="15911" y="4293"/>
                  </a:lnTo>
                  <a:lnTo>
                    <a:pt x="16006" y="4060"/>
                  </a:lnTo>
                  <a:lnTo>
                    <a:pt x="16084" y="3827"/>
                  </a:lnTo>
                  <a:lnTo>
                    <a:pt x="16145" y="3594"/>
                  </a:lnTo>
                  <a:lnTo>
                    <a:pt x="16188" y="3360"/>
                  </a:lnTo>
                  <a:lnTo>
                    <a:pt x="16214" y="3127"/>
                  </a:lnTo>
                  <a:lnTo>
                    <a:pt x="16214" y="2903"/>
                  </a:lnTo>
                  <a:lnTo>
                    <a:pt x="16205" y="2790"/>
                  </a:lnTo>
                  <a:lnTo>
                    <a:pt x="16196" y="2678"/>
                  </a:lnTo>
                  <a:lnTo>
                    <a:pt x="16179" y="2566"/>
                  </a:lnTo>
                  <a:lnTo>
                    <a:pt x="16153" y="2453"/>
                  </a:lnTo>
                  <a:lnTo>
                    <a:pt x="16127" y="2350"/>
                  </a:lnTo>
                  <a:lnTo>
                    <a:pt x="16093" y="2237"/>
                  </a:lnTo>
                  <a:lnTo>
                    <a:pt x="16058" y="2134"/>
                  </a:lnTo>
                  <a:lnTo>
                    <a:pt x="16015" y="2030"/>
                  </a:lnTo>
                  <a:lnTo>
                    <a:pt x="15963" y="1926"/>
                  </a:lnTo>
                  <a:lnTo>
                    <a:pt x="15911" y="1831"/>
                  </a:lnTo>
                  <a:lnTo>
                    <a:pt x="15851" y="1736"/>
                  </a:lnTo>
                  <a:lnTo>
                    <a:pt x="15790" y="1641"/>
                  </a:lnTo>
                  <a:lnTo>
                    <a:pt x="15652" y="1460"/>
                  </a:lnTo>
                  <a:lnTo>
                    <a:pt x="15497" y="1296"/>
                  </a:lnTo>
                  <a:lnTo>
                    <a:pt x="15324" y="1132"/>
                  </a:lnTo>
                  <a:lnTo>
                    <a:pt x="15134" y="985"/>
                  </a:lnTo>
                  <a:lnTo>
                    <a:pt x="14927" y="847"/>
                  </a:lnTo>
                  <a:lnTo>
                    <a:pt x="14702" y="717"/>
                  </a:lnTo>
                  <a:lnTo>
                    <a:pt x="14469" y="596"/>
                  </a:lnTo>
                  <a:lnTo>
                    <a:pt x="14218" y="484"/>
                  </a:lnTo>
                  <a:lnTo>
                    <a:pt x="13950" y="389"/>
                  </a:lnTo>
                  <a:lnTo>
                    <a:pt x="13674" y="303"/>
                  </a:lnTo>
                  <a:lnTo>
                    <a:pt x="13380" y="225"/>
                  </a:lnTo>
                  <a:lnTo>
                    <a:pt x="13078" y="164"/>
                  </a:lnTo>
                  <a:lnTo>
                    <a:pt x="12767" y="104"/>
                  </a:lnTo>
                  <a:lnTo>
                    <a:pt x="12447" y="61"/>
                  </a:lnTo>
                  <a:lnTo>
                    <a:pt x="12111" y="35"/>
                  </a:lnTo>
                  <a:lnTo>
                    <a:pt x="11765" y="9"/>
                  </a:lnTo>
                  <a:lnTo>
                    <a:pt x="11419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8"/>
            <p:cNvSpPr/>
            <p:nvPr/>
          </p:nvSpPr>
          <p:spPr>
            <a:xfrm>
              <a:off x="-1548308" y="2578462"/>
              <a:ext cx="648216" cy="322764"/>
            </a:xfrm>
            <a:custGeom>
              <a:avLst/>
              <a:gdLst/>
              <a:ahLst/>
              <a:cxnLst/>
              <a:rect l="l" t="t" r="r" b="b"/>
              <a:pathLst>
                <a:path w="16396" h="8164" extrusionOk="0">
                  <a:moveTo>
                    <a:pt x="15877" y="1"/>
                  </a:moveTo>
                  <a:lnTo>
                    <a:pt x="1" y="5659"/>
                  </a:lnTo>
                  <a:lnTo>
                    <a:pt x="649" y="7326"/>
                  </a:lnTo>
                  <a:lnTo>
                    <a:pt x="8319" y="8164"/>
                  </a:lnTo>
                  <a:lnTo>
                    <a:pt x="16396" y="1538"/>
                  </a:lnTo>
                  <a:lnTo>
                    <a:pt x="15877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8"/>
            <p:cNvSpPr/>
            <p:nvPr/>
          </p:nvSpPr>
          <p:spPr>
            <a:xfrm>
              <a:off x="-1553092" y="2501290"/>
              <a:ext cx="641060" cy="389696"/>
            </a:xfrm>
            <a:custGeom>
              <a:avLst/>
              <a:gdLst/>
              <a:ahLst/>
              <a:cxnLst/>
              <a:rect l="l" t="t" r="r" b="b"/>
              <a:pathLst>
                <a:path w="16215" h="9857" extrusionOk="0">
                  <a:moveTo>
                    <a:pt x="11057" y="1"/>
                  </a:moveTo>
                  <a:lnTo>
                    <a:pt x="10686" y="18"/>
                  </a:lnTo>
                  <a:lnTo>
                    <a:pt x="10315" y="44"/>
                  </a:lnTo>
                  <a:lnTo>
                    <a:pt x="9934" y="78"/>
                  </a:lnTo>
                  <a:lnTo>
                    <a:pt x="9546" y="122"/>
                  </a:lnTo>
                  <a:lnTo>
                    <a:pt x="9148" y="182"/>
                  </a:lnTo>
                  <a:lnTo>
                    <a:pt x="8751" y="260"/>
                  </a:lnTo>
                  <a:lnTo>
                    <a:pt x="8354" y="338"/>
                  </a:lnTo>
                  <a:lnTo>
                    <a:pt x="7948" y="433"/>
                  </a:lnTo>
                  <a:lnTo>
                    <a:pt x="7542" y="545"/>
                  </a:lnTo>
                  <a:lnTo>
                    <a:pt x="7127" y="666"/>
                  </a:lnTo>
                  <a:lnTo>
                    <a:pt x="6713" y="795"/>
                  </a:lnTo>
                  <a:lnTo>
                    <a:pt x="6307" y="942"/>
                  </a:lnTo>
                  <a:lnTo>
                    <a:pt x="5909" y="1098"/>
                  </a:lnTo>
                  <a:lnTo>
                    <a:pt x="5512" y="1253"/>
                  </a:lnTo>
                  <a:lnTo>
                    <a:pt x="5132" y="1426"/>
                  </a:lnTo>
                  <a:lnTo>
                    <a:pt x="4760" y="1599"/>
                  </a:lnTo>
                  <a:lnTo>
                    <a:pt x="4406" y="1780"/>
                  </a:lnTo>
                  <a:lnTo>
                    <a:pt x="4052" y="1970"/>
                  </a:lnTo>
                  <a:lnTo>
                    <a:pt x="3715" y="2169"/>
                  </a:lnTo>
                  <a:lnTo>
                    <a:pt x="3387" y="2368"/>
                  </a:lnTo>
                  <a:lnTo>
                    <a:pt x="3076" y="2575"/>
                  </a:lnTo>
                  <a:lnTo>
                    <a:pt x="2774" y="2791"/>
                  </a:lnTo>
                  <a:lnTo>
                    <a:pt x="2489" y="3007"/>
                  </a:lnTo>
                  <a:lnTo>
                    <a:pt x="2212" y="3223"/>
                  </a:lnTo>
                  <a:lnTo>
                    <a:pt x="1953" y="3447"/>
                  </a:lnTo>
                  <a:lnTo>
                    <a:pt x="1702" y="3680"/>
                  </a:lnTo>
                  <a:lnTo>
                    <a:pt x="1478" y="3905"/>
                  </a:lnTo>
                  <a:lnTo>
                    <a:pt x="1262" y="4138"/>
                  </a:lnTo>
                  <a:lnTo>
                    <a:pt x="1055" y="4372"/>
                  </a:lnTo>
                  <a:lnTo>
                    <a:pt x="873" y="4613"/>
                  </a:lnTo>
                  <a:lnTo>
                    <a:pt x="709" y="4847"/>
                  </a:lnTo>
                  <a:lnTo>
                    <a:pt x="554" y="5088"/>
                  </a:lnTo>
                  <a:lnTo>
                    <a:pt x="424" y="5322"/>
                  </a:lnTo>
                  <a:lnTo>
                    <a:pt x="303" y="5564"/>
                  </a:lnTo>
                  <a:lnTo>
                    <a:pt x="208" y="5797"/>
                  </a:lnTo>
                  <a:lnTo>
                    <a:pt x="130" y="6030"/>
                  </a:lnTo>
                  <a:lnTo>
                    <a:pt x="61" y="6263"/>
                  </a:lnTo>
                  <a:lnTo>
                    <a:pt x="27" y="6496"/>
                  </a:lnTo>
                  <a:lnTo>
                    <a:pt x="1" y="6730"/>
                  </a:lnTo>
                  <a:lnTo>
                    <a:pt x="1" y="6954"/>
                  </a:lnTo>
                  <a:lnTo>
                    <a:pt x="9" y="7067"/>
                  </a:lnTo>
                  <a:lnTo>
                    <a:pt x="18" y="7179"/>
                  </a:lnTo>
                  <a:lnTo>
                    <a:pt x="35" y="7291"/>
                  </a:lnTo>
                  <a:lnTo>
                    <a:pt x="61" y="7395"/>
                  </a:lnTo>
                  <a:lnTo>
                    <a:pt x="87" y="7507"/>
                  </a:lnTo>
                  <a:lnTo>
                    <a:pt x="122" y="7611"/>
                  </a:lnTo>
                  <a:lnTo>
                    <a:pt x="156" y="7723"/>
                  </a:lnTo>
                  <a:lnTo>
                    <a:pt x="199" y="7827"/>
                  </a:lnTo>
                  <a:lnTo>
                    <a:pt x="251" y="7922"/>
                  </a:lnTo>
                  <a:lnTo>
                    <a:pt x="303" y="8025"/>
                  </a:lnTo>
                  <a:lnTo>
                    <a:pt x="364" y="8120"/>
                  </a:lnTo>
                  <a:lnTo>
                    <a:pt x="424" y="8215"/>
                  </a:lnTo>
                  <a:lnTo>
                    <a:pt x="562" y="8397"/>
                  </a:lnTo>
                  <a:lnTo>
                    <a:pt x="718" y="8561"/>
                  </a:lnTo>
                  <a:lnTo>
                    <a:pt x="890" y="8725"/>
                  </a:lnTo>
                  <a:lnTo>
                    <a:pt x="1081" y="8872"/>
                  </a:lnTo>
                  <a:lnTo>
                    <a:pt x="1288" y="9010"/>
                  </a:lnTo>
                  <a:lnTo>
                    <a:pt x="1512" y="9140"/>
                  </a:lnTo>
                  <a:lnTo>
                    <a:pt x="1746" y="9261"/>
                  </a:lnTo>
                  <a:lnTo>
                    <a:pt x="1996" y="9364"/>
                  </a:lnTo>
                  <a:lnTo>
                    <a:pt x="2264" y="9468"/>
                  </a:lnTo>
                  <a:lnTo>
                    <a:pt x="2540" y="9554"/>
                  </a:lnTo>
                  <a:lnTo>
                    <a:pt x="2834" y="9632"/>
                  </a:lnTo>
                  <a:lnTo>
                    <a:pt x="3136" y="9693"/>
                  </a:lnTo>
                  <a:lnTo>
                    <a:pt x="3447" y="9744"/>
                  </a:lnTo>
                  <a:lnTo>
                    <a:pt x="3767" y="9796"/>
                  </a:lnTo>
                  <a:lnTo>
                    <a:pt x="4104" y="9822"/>
                  </a:lnTo>
                  <a:lnTo>
                    <a:pt x="4449" y="9848"/>
                  </a:lnTo>
                  <a:lnTo>
                    <a:pt x="4795" y="9857"/>
                  </a:lnTo>
                  <a:lnTo>
                    <a:pt x="5158" y="9857"/>
                  </a:lnTo>
                  <a:lnTo>
                    <a:pt x="5529" y="9839"/>
                  </a:lnTo>
                  <a:lnTo>
                    <a:pt x="5901" y="9814"/>
                  </a:lnTo>
                  <a:lnTo>
                    <a:pt x="6281" y="9779"/>
                  </a:lnTo>
                  <a:lnTo>
                    <a:pt x="6669" y="9736"/>
                  </a:lnTo>
                  <a:lnTo>
                    <a:pt x="7067" y="9675"/>
                  </a:lnTo>
                  <a:lnTo>
                    <a:pt x="7464" y="9598"/>
                  </a:lnTo>
                  <a:lnTo>
                    <a:pt x="7861" y="9520"/>
                  </a:lnTo>
                  <a:lnTo>
                    <a:pt x="8267" y="9416"/>
                  </a:lnTo>
                  <a:lnTo>
                    <a:pt x="8673" y="9312"/>
                  </a:lnTo>
                  <a:lnTo>
                    <a:pt x="9088" y="9192"/>
                  </a:lnTo>
                  <a:lnTo>
                    <a:pt x="9503" y="9062"/>
                  </a:lnTo>
                  <a:lnTo>
                    <a:pt x="9909" y="8915"/>
                  </a:lnTo>
                  <a:lnTo>
                    <a:pt x="10315" y="8760"/>
                  </a:lnTo>
                  <a:lnTo>
                    <a:pt x="10703" y="8604"/>
                  </a:lnTo>
                  <a:lnTo>
                    <a:pt x="11083" y="8431"/>
                  </a:lnTo>
                  <a:lnTo>
                    <a:pt x="11455" y="8259"/>
                  </a:lnTo>
                  <a:lnTo>
                    <a:pt x="11818" y="8077"/>
                  </a:lnTo>
                  <a:lnTo>
                    <a:pt x="12163" y="7887"/>
                  </a:lnTo>
                  <a:lnTo>
                    <a:pt x="12500" y="7689"/>
                  </a:lnTo>
                  <a:lnTo>
                    <a:pt x="12828" y="7490"/>
                  </a:lnTo>
                  <a:lnTo>
                    <a:pt x="13139" y="7283"/>
                  </a:lnTo>
                  <a:lnTo>
                    <a:pt x="13442" y="7067"/>
                  </a:lnTo>
                  <a:lnTo>
                    <a:pt x="13727" y="6851"/>
                  </a:lnTo>
                  <a:lnTo>
                    <a:pt x="14003" y="6635"/>
                  </a:lnTo>
                  <a:lnTo>
                    <a:pt x="14262" y="6410"/>
                  </a:lnTo>
                  <a:lnTo>
                    <a:pt x="14513" y="6177"/>
                  </a:lnTo>
                  <a:lnTo>
                    <a:pt x="14737" y="5952"/>
                  </a:lnTo>
                  <a:lnTo>
                    <a:pt x="14953" y="5719"/>
                  </a:lnTo>
                  <a:lnTo>
                    <a:pt x="15161" y="5486"/>
                  </a:lnTo>
                  <a:lnTo>
                    <a:pt x="15342" y="5244"/>
                  </a:lnTo>
                  <a:lnTo>
                    <a:pt x="15506" y="5011"/>
                  </a:lnTo>
                  <a:lnTo>
                    <a:pt x="15662" y="4769"/>
                  </a:lnTo>
                  <a:lnTo>
                    <a:pt x="15800" y="4536"/>
                  </a:lnTo>
                  <a:lnTo>
                    <a:pt x="15912" y="4294"/>
                  </a:lnTo>
                  <a:lnTo>
                    <a:pt x="16007" y="4061"/>
                  </a:lnTo>
                  <a:lnTo>
                    <a:pt x="16093" y="3827"/>
                  </a:lnTo>
                  <a:lnTo>
                    <a:pt x="16154" y="3594"/>
                  </a:lnTo>
                  <a:lnTo>
                    <a:pt x="16188" y="3361"/>
                  </a:lnTo>
                  <a:lnTo>
                    <a:pt x="16214" y="3128"/>
                  </a:lnTo>
                  <a:lnTo>
                    <a:pt x="16214" y="2903"/>
                  </a:lnTo>
                  <a:lnTo>
                    <a:pt x="16206" y="2791"/>
                  </a:lnTo>
                  <a:lnTo>
                    <a:pt x="16197" y="2678"/>
                  </a:lnTo>
                  <a:lnTo>
                    <a:pt x="16180" y="2566"/>
                  </a:lnTo>
                  <a:lnTo>
                    <a:pt x="16154" y="2454"/>
                  </a:lnTo>
                  <a:lnTo>
                    <a:pt x="16128" y="2350"/>
                  </a:lnTo>
                  <a:lnTo>
                    <a:pt x="16093" y="2238"/>
                  </a:lnTo>
                  <a:lnTo>
                    <a:pt x="16059" y="2134"/>
                  </a:lnTo>
                  <a:lnTo>
                    <a:pt x="16016" y="2031"/>
                  </a:lnTo>
                  <a:lnTo>
                    <a:pt x="15964" y="1936"/>
                  </a:lnTo>
                  <a:lnTo>
                    <a:pt x="15912" y="1832"/>
                  </a:lnTo>
                  <a:lnTo>
                    <a:pt x="15852" y="1737"/>
                  </a:lnTo>
                  <a:lnTo>
                    <a:pt x="15791" y="1642"/>
                  </a:lnTo>
                  <a:lnTo>
                    <a:pt x="15653" y="1461"/>
                  </a:lnTo>
                  <a:lnTo>
                    <a:pt x="15497" y="1296"/>
                  </a:lnTo>
                  <a:lnTo>
                    <a:pt x="15325" y="1132"/>
                  </a:lnTo>
                  <a:lnTo>
                    <a:pt x="15135" y="985"/>
                  </a:lnTo>
                  <a:lnTo>
                    <a:pt x="14927" y="847"/>
                  </a:lnTo>
                  <a:lnTo>
                    <a:pt x="14703" y="718"/>
                  </a:lnTo>
                  <a:lnTo>
                    <a:pt x="14469" y="597"/>
                  </a:lnTo>
                  <a:lnTo>
                    <a:pt x="14219" y="493"/>
                  </a:lnTo>
                  <a:lnTo>
                    <a:pt x="13951" y="389"/>
                  </a:lnTo>
                  <a:lnTo>
                    <a:pt x="13675" y="303"/>
                  </a:lnTo>
                  <a:lnTo>
                    <a:pt x="13381" y="225"/>
                  </a:lnTo>
                  <a:lnTo>
                    <a:pt x="13087" y="165"/>
                  </a:lnTo>
                  <a:lnTo>
                    <a:pt x="12768" y="104"/>
                  </a:lnTo>
                  <a:lnTo>
                    <a:pt x="12448" y="61"/>
                  </a:lnTo>
                  <a:lnTo>
                    <a:pt x="12111" y="35"/>
                  </a:lnTo>
                  <a:lnTo>
                    <a:pt x="11774" y="9"/>
                  </a:lnTo>
                  <a:lnTo>
                    <a:pt x="1142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8"/>
            <p:cNvSpPr/>
            <p:nvPr/>
          </p:nvSpPr>
          <p:spPr>
            <a:xfrm>
              <a:off x="-1516206" y="2530309"/>
              <a:ext cx="571716" cy="322764"/>
            </a:xfrm>
            <a:custGeom>
              <a:avLst/>
              <a:gdLst/>
              <a:ahLst/>
              <a:cxnLst/>
              <a:rect l="l" t="t" r="r" b="b"/>
              <a:pathLst>
                <a:path w="14461" h="8164" extrusionOk="0">
                  <a:moveTo>
                    <a:pt x="10617" y="1"/>
                  </a:moveTo>
                  <a:lnTo>
                    <a:pt x="10306" y="10"/>
                  </a:lnTo>
                  <a:lnTo>
                    <a:pt x="9986" y="18"/>
                  </a:lnTo>
                  <a:lnTo>
                    <a:pt x="9658" y="35"/>
                  </a:lnTo>
                  <a:lnTo>
                    <a:pt x="9330" y="70"/>
                  </a:lnTo>
                  <a:lnTo>
                    <a:pt x="8984" y="113"/>
                  </a:lnTo>
                  <a:lnTo>
                    <a:pt x="8647" y="156"/>
                  </a:lnTo>
                  <a:lnTo>
                    <a:pt x="8293" y="217"/>
                  </a:lnTo>
                  <a:lnTo>
                    <a:pt x="7939" y="286"/>
                  </a:lnTo>
                  <a:lnTo>
                    <a:pt x="7585" y="372"/>
                  </a:lnTo>
                  <a:lnTo>
                    <a:pt x="7222" y="459"/>
                  </a:lnTo>
                  <a:lnTo>
                    <a:pt x="6859" y="554"/>
                  </a:lnTo>
                  <a:lnTo>
                    <a:pt x="6488" y="666"/>
                  </a:lnTo>
                  <a:lnTo>
                    <a:pt x="6116" y="787"/>
                  </a:lnTo>
                  <a:lnTo>
                    <a:pt x="5754" y="917"/>
                  </a:lnTo>
                  <a:lnTo>
                    <a:pt x="5399" y="1046"/>
                  </a:lnTo>
                  <a:lnTo>
                    <a:pt x="5045" y="1193"/>
                  </a:lnTo>
                  <a:lnTo>
                    <a:pt x="4700" y="1340"/>
                  </a:lnTo>
                  <a:lnTo>
                    <a:pt x="4372" y="1487"/>
                  </a:lnTo>
                  <a:lnTo>
                    <a:pt x="4043" y="1651"/>
                  </a:lnTo>
                  <a:lnTo>
                    <a:pt x="3732" y="1815"/>
                  </a:lnTo>
                  <a:lnTo>
                    <a:pt x="3430" y="1979"/>
                  </a:lnTo>
                  <a:lnTo>
                    <a:pt x="3136" y="2152"/>
                  </a:lnTo>
                  <a:lnTo>
                    <a:pt x="2851" y="2333"/>
                  </a:lnTo>
                  <a:lnTo>
                    <a:pt x="2575" y="2506"/>
                  </a:lnTo>
                  <a:lnTo>
                    <a:pt x="2316" y="2696"/>
                  </a:lnTo>
                  <a:lnTo>
                    <a:pt x="2065" y="2877"/>
                  </a:lnTo>
                  <a:lnTo>
                    <a:pt x="1832" y="3067"/>
                  </a:lnTo>
                  <a:lnTo>
                    <a:pt x="1607" y="3257"/>
                  </a:lnTo>
                  <a:lnTo>
                    <a:pt x="1400" y="3448"/>
                  </a:lnTo>
                  <a:lnTo>
                    <a:pt x="1201" y="3646"/>
                  </a:lnTo>
                  <a:lnTo>
                    <a:pt x="1011" y="3836"/>
                  </a:lnTo>
                  <a:lnTo>
                    <a:pt x="847" y="4035"/>
                  </a:lnTo>
                  <a:lnTo>
                    <a:pt x="692" y="4234"/>
                  </a:lnTo>
                  <a:lnTo>
                    <a:pt x="545" y="4424"/>
                  </a:lnTo>
                  <a:lnTo>
                    <a:pt x="424" y="4622"/>
                  </a:lnTo>
                  <a:lnTo>
                    <a:pt x="312" y="4821"/>
                  </a:lnTo>
                  <a:lnTo>
                    <a:pt x="217" y="5011"/>
                  </a:lnTo>
                  <a:lnTo>
                    <a:pt x="139" y="5201"/>
                  </a:lnTo>
                  <a:lnTo>
                    <a:pt x="78" y="5400"/>
                  </a:lnTo>
                  <a:lnTo>
                    <a:pt x="35" y="5581"/>
                  </a:lnTo>
                  <a:lnTo>
                    <a:pt x="9" y="5771"/>
                  </a:lnTo>
                  <a:lnTo>
                    <a:pt x="1" y="5953"/>
                  </a:lnTo>
                  <a:lnTo>
                    <a:pt x="18" y="6134"/>
                  </a:lnTo>
                  <a:lnTo>
                    <a:pt x="44" y="6315"/>
                  </a:lnTo>
                  <a:lnTo>
                    <a:pt x="87" y="6488"/>
                  </a:lnTo>
                  <a:lnTo>
                    <a:pt x="156" y="6652"/>
                  </a:lnTo>
                  <a:lnTo>
                    <a:pt x="243" y="6808"/>
                  </a:lnTo>
                  <a:lnTo>
                    <a:pt x="346" y="6955"/>
                  </a:lnTo>
                  <a:lnTo>
                    <a:pt x="458" y="7101"/>
                  </a:lnTo>
                  <a:lnTo>
                    <a:pt x="597" y="7231"/>
                  </a:lnTo>
                  <a:lnTo>
                    <a:pt x="744" y="7352"/>
                  </a:lnTo>
                  <a:lnTo>
                    <a:pt x="908" y="7473"/>
                  </a:lnTo>
                  <a:lnTo>
                    <a:pt x="1089" y="7576"/>
                  </a:lnTo>
                  <a:lnTo>
                    <a:pt x="1279" y="7680"/>
                  </a:lnTo>
                  <a:lnTo>
                    <a:pt x="1486" y="7767"/>
                  </a:lnTo>
                  <a:lnTo>
                    <a:pt x="1702" y="7844"/>
                  </a:lnTo>
                  <a:lnTo>
                    <a:pt x="1936" y="7913"/>
                  </a:lnTo>
                  <a:lnTo>
                    <a:pt x="2177" y="7982"/>
                  </a:lnTo>
                  <a:lnTo>
                    <a:pt x="2428" y="8034"/>
                  </a:lnTo>
                  <a:lnTo>
                    <a:pt x="2696" y="8077"/>
                  </a:lnTo>
                  <a:lnTo>
                    <a:pt x="2972" y="8112"/>
                  </a:lnTo>
                  <a:lnTo>
                    <a:pt x="3257" y="8138"/>
                  </a:lnTo>
                  <a:lnTo>
                    <a:pt x="3551" y="8155"/>
                  </a:lnTo>
                  <a:lnTo>
                    <a:pt x="3853" y="8164"/>
                  </a:lnTo>
                  <a:lnTo>
                    <a:pt x="4164" y="8155"/>
                  </a:lnTo>
                  <a:lnTo>
                    <a:pt x="4484" y="8147"/>
                  </a:lnTo>
                  <a:lnTo>
                    <a:pt x="4803" y="8129"/>
                  </a:lnTo>
                  <a:lnTo>
                    <a:pt x="5140" y="8095"/>
                  </a:lnTo>
                  <a:lnTo>
                    <a:pt x="5477" y="8052"/>
                  </a:lnTo>
                  <a:lnTo>
                    <a:pt x="5823" y="8000"/>
                  </a:lnTo>
                  <a:lnTo>
                    <a:pt x="6168" y="7948"/>
                  </a:lnTo>
                  <a:lnTo>
                    <a:pt x="6522" y="7879"/>
                  </a:lnTo>
                  <a:lnTo>
                    <a:pt x="6885" y="7792"/>
                  </a:lnTo>
                  <a:lnTo>
                    <a:pt x="7248" y="7706"/>
                  </a:lnTo>
                  <a:lnTo>
                    <a:pt x="7611" y="7602"/>
                  </a:lnTo>
                  <a:lnTo>
                    <a:pt x="7974" y="7499"/>
                  </a:lnTo>
                  <a:lnTo>
                    <a:pt x="8345" y="7378"/>
                  </a:lnTo>
                  <a:lnTo>
                    <a:pt x="8708" y="7248"/>
                  </a:lnTo>
                  <a:lnTo>
                    <a:pt x="9071" y="7119"/>
                  </a:lnTo>
                  <a:lnTo>
                    <a:pt x="9416" y="6972"/>
                  </a:lnTo>
                  <a:lnTo>
                    <a:pt x="9762" y="6825"/>
                  </a:lnTo>
                  <a:lnTo>
                    <a:pt x="10090" y="6678"/>
                  </a:lnTo>
                  <a:lnTo>
                    <a:pt x="10418" y="6514"/>
                  </a:lnTo>
                  <a:lnTo>
                    <a:pt x="10729" y="6350"/>
                  </a:lnTo>
                  <a:lnTo>
                    <a:pt x="11040" y="6186"/>
                  </a:lnTo>
                  <a:lnTo>
                    <a:pt x="11334" y="6013"/>
                  </a:lnTo>
                  <a:lnTo>
                    <a:pt x="11610" y="5832"/>
                  </a:lnTo>
                  <a:lnTo>
                    <a:pt x="11887" y="5659"/>
                  </a:lnTo>
                  <a:lnTo>
                    <a:pt x="12146" y="5469"/>
                  </a:lnTo>
                  <a:lnTo>
                    <a:pt x="12396" y="5287"/>
                  </a:lnTo>
                  <a:lnTo>
                    <a:pt x="12629" y="5097"/>
                  </a:lnTo>
                  <a:lnTo>
                    <a:pt x="12854" y="4907"/>
                  </a:lnTo>
                  <a:lnTo>
                    <a:pt x="13070" y="4717"/>
                  </a:lnTo>
                  <a:lnTo>
                    <a:pt x="13269" y="4519"/>
                  </a:lnTo>
                  <a:lnTo>
                    <a:pt x="13450" y="4329"/>
                  </a:lnTo>
                  <a:lnTo>
                    <a:pt x="13623" y="4130"/>
                  </a:lnTo>
                  <a:lnTo>
                    <a:pt x="13778" y="3931"/>
                  </a:lnTo>
                  <a:lnTo>
                    <a:pt x="13917" y="3741"/>
                  </a:lnTo>
                  <a:lnTo>
                    <a:pt x="14037" y="3543"/>
                  </a:lnTo>
                  <a:lnTo>
                    <a:pt x="14150" y="3344"/>
                  </a:lnTo>
                  <a:lnTo>
                    <a:pt x="14245" y="3154"/>
                  </a:lnTo>
                  <a:lnTo>
                    <a:pt x="14323" y="2955"/>
                  </a:lnTo>
                  <a:lnTo>
                    <a:pt x="14383" y="2765"/>
                  </a:lnTo>
                  <a:lnTo>
                    <a:pt x="14426" y="2584"/>
                  </a:lnTo>
                  <a:lnTo>
                    <a:pt x="14452" y="2394"/>
                  </a:lnTo>
                  <a:lnTo>
                    <a:pt x="14461" y="2212"/>
                  </a:lnTo>
                  <a:lnTo>
                    <a:pt x="14452" y="2031"/>
                  </a:lnTo>
                  <a:lnTo>
                    <a:pt x="14418" y="1849"/>
                  </a:lnTo>
                  <a:lnTo>
                    <a:pt x="14374" y="1677"/>
                  </a:lnTo>
                  <a:lnTo>
                    <a:pt x="14305" y="1513"/>
                  </a:lnTo>
                  <a:lnTo>
                    <a:pt x="14219" y="1357"/>
                  </a:lnTo>
                  <a:lnTo>
                    <a:pt x="14124" y="1210"/>
                  </a:lnTo>
                  <a:lnTo>
                    <a:pt x="14003" y="1063"/>
                  </a:lnTo>
                  <a:lnTo>
                    <a:pt x="13873" y="934"/>
                  </a:lnTo>
                  <a:lnTo>
                    <a:pt x="13718" y="804"/>
                  </a:lnTo>
                  <a:lnTo>
                    <a:pt x="13554" y="692"/>
                  </a:lnTo>
                  <a:lnTo>
                    <a:pt x="13381" y="588"/>
                  </a:lnTo>
                  <a:lnTo>
                    <a:pt x="13191" y="485"/>
                  </a:lnTo>
                  <a:lnTo>
                    <a:pt x="12984" y="398"/>
                  </a:lnTo>
                  <a:lnTo>
                    <a:pt x="12759" y="321"/>
                  </a:lnTo>
                  <a:lnTo>
                    <a:pt x="12534" y="251"/>
                  </a:lnTo>
                  <a:lnTo>
                    <a:pt x="12293" y="182"/>
                  </a:lnTo>
                  <a:lnTo>
                    <a:pt x="12033" y="131"/>
                  </a:lnTo>
                  <a:lnTo>
                    <a:pt x="11774" y="87"/>
                  </a:lnTo>
                  <a:lnTo>
                    <a:pt x="11498" y="53"/>
                  </a:lnTo>
                  <a:lnTo>
                    <a:pt x="11213" y="27"/>
                  </a:lnTo>
                  <a:lnTo>
                    <a:pt x="10919" y="10"/>
                  </a:lnTo>
                  <a:lnTo>
                    <a:pt x="10617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8"/>
            <p:cNvSpPr/>
            <p:nvPr/>
          </p:nvSpPr>
          <p:spPr>
            <a:xfrm>
              <a:off x="-1504938" y="2553199"/>
              <a:ext cx="571399" cy="322764"/>
            </a:xfrm>
            <a:custGeom>
              <a:avLst/>
              <a:gdLst/>
              <a:ahLst/>
              <a:cxnLst/>
              <a:rect l="l" t="t" r="r" b="b"/>
              <a:pathLst>
                <a:path w="14453" h="8164" extrusionOk="0">
                  <a:moveTo>
                    <a:pt x="10608" y="1"/>
                  </a:moveTo>
                  <a:lnTo>
                    <a:pt x="10297" y="9"/>
                  </a:lnTo>
                  <a:lnTo>
                    <a:pt x="9978" y="18"/>
                  </a:lnTo>
                  <a:lnTo>
                    <a:pt x="9658" y="44"/>
                  </a:lnTo>
                  <a:lnTo>
                    <a:pt x="9321" y="70"/>
                  </a:lnTo>
                  <a:lnTo>
                    <a:pt x="8984" y="113"/>
                  </a:lnTo>
                  <a:lnTo>
                    <a:pt x="8639" y="165"/>
                  </a:lnTo>
                  <a:lnTo>
                    <a:pt x="8293" y="217"/>
                  </a:lnTo>
                  <a:lnTo>
                    <a:pt x="7939" y="294"/>
                  </a:lnTo>
                  <a:lnTo>
                    <a:pt x="7576" y="372"/>
                  </a:lnTo>
                  <a:lnTo>
                    <a:pt x="7213" y="458"/>
                  </a:lnTo>
                  <a:lnTo>
                    <a:pt x="6851" y="562"/>
                  </a:lnTo>
                  <a:lnTo>
                    <a:pt x="6488" y="666"/>
                  </a:lnTo>
                  <a:lnTo>
                    <a:pt x="6116" y="787"/>
                  </a:lnTo>
                  <a:lnTo>
                    <a:pt x="5754" y="916"/>
                  </a:lnTo>
                  <a:lnTo>
                    <a:pt x="5391" y="1046"/>
                  </a:lnTo>
                  <a:lnTo>
                    <a:pt x="5037" y="1193"/>
                  </a:lnTo>
                  <a:lnTo>
                    <a:pt x="4700" y="1340"/>
                  </a:lnTo>
                  <a:lnTo>
                    <a:pt x="4363" y="1495"/>
                  </a:lnTo>
                  <a:lnTo>
                    <a:pt x="4043" y="1651"/>
                  </a:lnTo>
                  <a:lnTo>
                    <a:pt x="3724" y="1815"/>
                  </a:lnTo>
                  <a:lnTo>
                    <a:pt x="3421" y="1979"/>
                  </a:lnTo>
                  <a:lnTo>
                    <a:pt x="3128" y="2152"/>
                  </a:lnTo>
                  <a:lnTo>
                    <a:pt x="2843" y="2333"/>
                  </a:lnTo>
                  <a:lnTo>
                    <a:pt x="2575" y="2506"/>
                  </a:lnTo>
                  <a:lnTo>
                    <a:pt x="2316" y="2696"/>
                  </a:lnTo>
                  <a:lnTo>
                    <a:pt x="2065" y="2877"/>
                  </a:lnTo>
                  <a:lnTo>
                    <a:pt x="1823" y="3067"/>
                  </a:lnTo>
                  <a:lnTo>
                    <a:pt x="1599" y="3257"/>
                  </a:lnTo>
                  <a:lnTo>
                    <a:pt x="1391" y="3447"/>
                  </a:lnTo>
                  <a:lnTo>
                    <a:pt x="1193" y="3646"/>
                  </a:lnTo>
                  <a:lnTo>
                    <a:pt x="1011" y="3836"/>
                  </a:lnTo>
                  <a:lnTo>
                    <a:pt x="839" y="4035"/>
                  </a:lnTo>
                  <a:lnTo>
                    <a:pt x="683" y="4233"/>
                  </a:lnTo>
                  <a:lnTo>
                    <a:pt x="545" y="4432"/>
                  </a:lnTo>
                  <a:lnTo>
                    <a:pt x="415" y="4622"/>
                  </a:lnTo>
                  <a:lnTo>
                    <a:pt x="312" y="4821"/>
                  </a:lnTo>
                  <a:lnTo>
                    <a:pt x="217" y="5011"/>
                  </a:lnTo>
                  <a:lnTo>
                    <a:pt x="139" y="5209"/>
                  </a:lnTo>
                  <a:lnTo>
                    <a:pt x="78" y="5399"/>
                  </a:lnTo>
                  <a:lnTo>
                    <a:pt x="35" y="5589"/>
                  </a:lnTo>
                  <a:lnTo>
                    <a:pt x="9" y="5771"/>
                  </a:lnTo>
                  <a:lnTo>
                    <a:pt x="1" y="5952"/>
                  </a:lnTo>
                  <a:lnTo>
                    <a:pt x="9" y="6134"/>
                  </a:lnTo>
                  <a:lnTo>
                    <a:pt x="35" y="6315"/>
                  </a:lnTo>
                  <a:lnTo>
                    <a:pt x="87" y="6488"/>
                  </a:lnTo>
                  <a:lnTo>
                    <a:pt x="156" y="6652"/>
                  </a:lnTo>
                  <a:lnTo>
                    <a:pt x="234" y="6807"/>
                  </a:lnTo>
                  <a:lnTo>
                    <a:pt x="338" y="6963"/>
                  </a:lnTo>
                  <a:lnTo>
                    <a:pt x="459" y="7101"/>
                  </a:lnTo>
                  <a:lnTo>
                    <a:pt x="588" y="7231"/>
                  </a:lnTo>
                  <a:lnTo>
                    <a:pt x="735" y="7360"/>
                  </a:lnTo>
                  <a:lnTo>
                    <a:pt x="899" y="7473"/>
                  </a:lnTo>
                  <a:lnTo>
                    <a:pt x="1080" y="7576"/>
                  </a:lnTo>
                  <a:lnTo>
                    <a:pt x="1271" y="7680"/>
                  </a:lnTo>
                  <a:lnTo>
                    <a:pt x="1478" y="7766"/>
                  </a:lnTo>
                  <a:lnTo>
                    <a:pt x="1694" y="7844"/>
                  </a:lnTo>
                  <a:lnTo>
                    <a:pt x="1927" y="7913"/>
                  </a:lnTo>
                  <a:lnTo>
                    <a:pt x="2169" y="7982"/>
                  </a:lnTo>
                  <a:lnTo>
                    <a:pt x="2428" y="8034"/>
                  </a:lnTo>
                  <a:lnTo>
                    <a:pt x="2687" y="8077"/>
                  </a:lnTo>
                  <a:lnTo>
                    <a:pt x="2964" y="8112"/>
                  </a:lnTo>
                  <a:lnTo>
                    <a:pt x="3249" y="8138"/>
                  </a:lnTo>
                  <a:lnTo>
                    <a:pt x="3542" y="8155"/>
                  </a:lnTo>
                  <a:lnTo>
                    <a:pt x="3845" y="8164"/>
                  </a:lnTo>
                  <a:lnTo>
                    <a:pt x="4156" y="8155"/>
                  </a:lnTo>
                  <a:lnTo>
                    <a:pt x="4475" y="8146"/>
                  </a:lnTo>
                  <a:lnTo>
                    <a:pt x="4803" y="8129"/>
                  </a:lnTo>
                  <a:lnTo>
                    <a:pt x="5132" y="8095"/>
                  </a:lnTo>
                  <a:lnTo>
                    <a:pt x="5469" y="8051"/>
                  </a:lnTo>
                  <a:lnTo>
                    <a:pt x="5814" y="8008"/>
                  </a:lnTo>
                  <a:lnTo>
                    <a:pt x="6168" y="7948"/>
                  </a:lnTo>
                  <a:lnTo>
                    <a:pt x="6522" y="7879"/>
                  </a:lnTo>
                  <a:lnTo>
                    <a:pt x="6877" y="7792"/>
                  </a:lnTo>
                  <a:lnTo>
                    <a:pt x="7239" y="7706"/>
                  </a:lnTo>
                  <a:lnTo>
                    <a:pt x="7602" y="7611"/>
                  </a:lnTo>
                  <a:lnTo>
                    <a:pt x="7974" y="7498"/>
                  </a:lnTo>
                  <a:lnTo>
                    <a:pt x="8336" y="7378"/>
                  </a:lnTo>
                  <a:lnTo>
                    <a:pt x="8708" y="7248"/>
                  </a:lnTo>
                  <a:lnTo>
                    <a:pt x="9062" y="7118"/>
                  </a:lnTo>
                  <a:lnTo>
                    <a:pt x="9416" y="6972"/>
                  </a:lnTo>
                  <a:lnTo>
                    <a:pt x="9753" y="6825"/>
                  </a:lnTo>
                  <a:lnTo>
                    <a:pt x="10090" y="6678"/>
                  </a:lnTo>
                  <a:lnTo>
                    <a:pt x="10410" y="6514"/>
                  </a:lnTo>
                  <a:lnTo>
                    <a:pt x="10729" y="6350"/>
                  </a:lnTo>
                  <a:lnTo>
                    <a:pt x="11031" y="6186"/>
                  </a:lnTo>
                  <a:lnTo>
                    <a:pt x="11325" y="6013"/>
                  </a:lnTo>
                  <a:lnTo>
                    <a:pt x="11610" y="5840"/>
                  </a:lnTo>
                  <a:lnTo>
                    <a:pt x="11878" y="5659"/>
                  </a:lnTo>
                  <a:lnTo>
                    <a:pt x="12146" y="5469"/>
                  </a:lnTo>
                  <a:lnTo>
                    <a:pt x="12388" y="5287"/>
                  </a:lnTo>
                  <a:lnTo>
                    <a:pt x="12630" y="5097"/>
                  </a:lnTo>
                  <a:lnTo>
                    <a:pt x="12854" y="4907"/>
                  </a:lnTo>
                  <a:lnTo>
                    <a:pt x="13061" y="4717"/>
                  </a:lnTo>
                  <a:lnTo>
                    <a:pt x="13260" y="4518"/>
                  </a:lnTo>
                  <a:lnTo>
                    <a:pt x="13442" y="4328"/>
                  </a:lnTo>
                  <a:lnTo>
                    <a:pt x="13614" y="4130"/>
                  </a:lnTo>
                  <a:lnTo>
                    <a:pt x="13770" y="3931"/>
                  </a:lnTo>
                  <a:lnTo>
                    <a:pt x="13908" y="3741"/>
                  </a:lnTo>
                  <a:lnTo>
                    <a:pt x="14038" y="3542"/>
                  </a:lnTo>
                  <a:lnTo>
                    <a:pt x="14150" y="3344"/>
                  </a:lnTo>
                  <a:lnTo>
                    <a:pt x="14236" y="3154"/>
                  </a:lnTo>
                  <a:lnTo>
                    <a:pt x="14314" y="2964"/>
                  </a:lnTo>
                  <a:lnTo>
                    <a:pt x="14374" y="2765"/>
                  </a:lnTo>
                  <a:lnTo>
                    <a:pt x="14418" y="2583"/>
                  </a:lnTo>
                  <a:lnTo>
                    <a:pt x="14444" y="2393"/>
                  </a:lnTo>
                  <a:lnTo>
                    <a:pt x="14452" y="2212"/>
                  </a:lnTo>
                  <a:lnTo>
                    <a:pt x="14444" y="2031"/>
                  </a:lnTo>
                  <a:lnTo>
                    <a:pt x="14418" y="1858"/>
                  </a:lnTo>
                  <a:lnTo>
                    <a:pt x="14366" y="1685"/>
                  </a:lnTo>
                  <a:lnTo>
                    <a:pt x="14305" y="1512"/>
                  </a:lnTo>
                  <a:lnTo>
                    <a:pt x="14219" y="1357"/>
                  </a:lnTo>
                  <a:lnTo>
                    <a:pt x="14115" y="1210"/>
                  </a:lnTo>
                  <a:lnTo>
                    <a:pt x="14003" y="1063"/>
                  </a:lnTo>
                  <a:lnTo>
                    <a:pt x="13865" y="934"/>
                  </a:lnTo>
                  <a:lnTo>
                    <a:pt x="13718" y="813"/>
                  </a:lnTo>
                  <a:lnTo>
                    <a:pt x="13554" y="692"/>
                  </a:lnTo>
                  <a:lnTo>
                    <a:pt x="13372" y="588"/>
                  </a:lnTo>
                  <a:lnTo>
                    <a:pt x="13182" y="493"/>
                  </a:lnTo>
                  <a:lnTo>
                    <a:pt x="12975" y="398"/>
                  </a:lnTo>
                  <a:lnTo>
                    <a:pt x="12759" y="320"/>
                  </a:lnTo>
                  <a:lnTo>
                    <a:pt x="12526" y="251"/>
                  </a:lnTo>
                  <a:lnTo>
                    <a:pt x="12284" y="182"/>
                  </a:lnTo>
                  <a:lnTo>
                    <a:pt x="12034" y="130"/>
                  </a:lnTo>
                  <a:lnTo>
                    <a:pt x="11766" y="87"/>
                  </a:lnTo>
                  <a:lnTo>
                    <a:pt x="11489" y="53"/>
                  </a:lnTo>
                  <a:lnTo>
                    <a:pt x="11204" y="27"/>
                  </a:lnTo>
                  <a:lnTo>
                    <a:pt x="10911" y="9"/>
                  </a:lnTo>
                  <a:lnTo>
                    <a:pt x="10608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8"/>
            <p:cNvSpPr/>
            <p:nvPr/>
          </p:nvSpPr>
          <p:spPr>
            <a:xfrm>
              <a:off x="-1443817" y="2582218"/>
              <a:ext cx="437178" cy="191982"/>
            </a:xfrm>
            <a:custGeom>
              <a:avLst/>
              <a:gdLst/>
              <a:ahLst/>
              <a:cxnLst/>
              <a:rect l="l" t="t" r="r" b="b"/>
              <a:pathLst>
                <a:path w="11058" h="4856" extrusionOk="0">
                  <a:moveTo>
                    <a:pt x="8233" y="614"/>
                  </a:moveTo>
                  <a:lnTo>
                    <a:pt x="8380" y="631"/>
                  </a:lnTo>
                  <a:lnTo>
                    <a:pt x="8509" y="657"/>
                  </a:lnTo>
                  <a:lnTo>
                    <a:pt x="8630" y="692"/>
                  </a:lnTo>
                  <a:lnTo>
                    <a:pt x="8743" y="735"/>
                  </a:lnTo>
                  <a:lnTo>
                    <a:pt x="8855" y="796"/>
                  </a:lnTo>
                  <a:lnTo>
                    <a:pt x="8950" y="865"/>
                  </a:lnTo>
                  <a:lnTo>
                    <a:pt x="9036" y="942"/>
                  </a:lnTo>
                  <a:lnTo>
                    <a:pt x="9105" y="1029"/>
                  </a:lnTo>
                  <a:lnTo>
                    <a:pt x="9175" y="1124"/>
                  </a:lnTo>
                  <a:lnTo>
                    <a:pt x="9226" y="1228"/>
                  </a:lnTo>
                  <a:lnTo>
                    <a:pt x="9270" y="1340"/>
                  </a:lnTo>
                  <a:lnTo>
                    <a:pt x="9272" y="1346"/>
                  </a:lnTo>
                  <a:lnTo>
                    <a:pt x="9272" y="1346"/>
                  </a:lnTo>
                  <a:lnTo>
                    <a:pt x="5920" y="2181"/>
                  </a:lnTo>
                  <a:lnTo>
                    <a:pt x="5920" y="2181"/>
                  </a:lnTo>
                  <a:lnTo>
                    <a:pt x="5927" y="2160"/>
                  </a:lnTo>
                  <a:lnTo>
                    <a:pt x="5978" y="2005"/>
                  </a:lnTo>
                  <a:lnTo>
                    <a:pt x="6048" y="1858"/>
                  </a:lnTo>
                  <a:lnTo>
                    <a:pt x="6117" y="1729"/>
                  </a:lnTo>
                  <a:lnTo>
                    <a:pt x="6186" y="1599"/>
                  </a:lnTo>
                  <a:lnTo>
                    <a:pt x="6272" y="1487"/>
                  </a:lnTo>
                  <a:lnTo>
                    <a:pt x="6359" y="1374"/>
                  </a:lnTo>
                  <a:lnTo>
                    <a:pt x="6454" y="1279"/>
                  </a:lnTo>
                  <a:lnTo>
                    <a:pt x="6549" y="1184"/>
                  </a:lnTo>
                  <a:lnTo>
                    <a:pt x="6652" y="1098"/>
                  </a:lnTo>
                  <a:lnTo>
                    <a:pt x="6773" y="1020"/>
                  </a:lnTo>
                  <a:lnTo>
                    <a:pt x="6885" y="951"/>
                  </a:lnTo>
                  <a:lnTo>
                    <a:pt x="7015" y="882"/>
                  </a:lnTo>
                  <a:lnTo>
                    <a:pt x="7145" y="822"/>
                  </a:lnTo>
                  <a:lnTo>
                    <a:pt x="7283" y="770"/>
                  </a:lnTo>
                  <a:lnTo>
                    <a:pt x="7421" y="727"/>
                  </a:lnTo>
                  <a:lnTo>
                    <a:pt x="7602" y="675"/>
                  </a:lnTo>
                  <a:lnTo>
                    <a:pt x="7767" y="640"/>
                  </a:lnTo>
                  <a:lnTo>
                    <a:pt x="7931" y="623"/>
                  </a:lnTo>
                  <a:lnTo>
                    <a:pt x="8086" y="614"/>
                  </a:lnTo>
                  <a:close/>
                  <a:moveTo>
                    <a:pt x="4587" y="2855"/>
                  </a:moveTo>
                  <a:lnTo>
                    <a:pt x="4536" y="2990"/>
                  </a:lnTo>
                  <a:lnTo>
                    <a:pt x="4484" y="3119"/>
                  </a:lnTo>
                  <a:lnTo>
                    <a:pt x="4432" y="3240"/>
                  </a:lnTo>
                  <a:lnTo>
                    <a:pt x="4372" y="3352"/>
                  </a:lnTo>
                  <a:lnTo>
                    <a:pt x="4311" y="3456"/>
                  </a:lnTo>
                  <a:lnTo>
                    <a:pt x="4242" y="3560"/>
                  </a:lnTo>
                  <a:lnTo>
                    <a:pt x="4164" y="3646"/>
                  </a:lnTo>
                  <a:lnTo>
                    <a:pt x="4078" y="3733"/>
                  </a:lnTo>
                  <a:lnTo>
                    <a:pt x="3992" y="3810"/>
                  </a:lnTo>
                  <a:lnTo>
                    <a:pt x="3897" y="3888"/>
                  </a:lnTo>
                  <a:lnTo>
                    <a:pt x="3793" y="3948"/>
                  </a:lnTo>
                  <a:lnTo>
                    <a:pt x="3681" y="4009"/>
                  </a:lnTo>
                  <a:lnTo>
                    <a:pt x="3560" y="4069"/>
                  </a:lnTo>
                  <a:lnTo>
                    <a:pt x="3430" y="4113"/>
                  </a:lnTo>
                  <a:lnTo>
                    <a:pt x="3292" y="4164"/>
                  </a:lnTo>
                  <a:lnTo>
                    <a:pt x="3162" y="4199"/>
                  </a:lnTo>
                  <a:lnTo>
                    <a:pt x="3024" y="4225"/>
                  </a:lnTo>
                  <a:lnTo>
                    <a:pt x="2886" y="4242"/>
                  </a:lnTo>
                  <a:lnTo>
                    <a:pt x="2748" y="4259"/>
                  </a:lnTo>
                  <a:lnTo>
                    <a:pt x="2610" y="4259"/>
                  </a:lnTo>
                  <a:lnTo>
                    <a:pt x="2480" y="4251"/>
                  </a:lnTo>
                  <a:lnTo>
                    <a:pt x="2350" y="4234"/>
                  </a:lnTo>
                  <a:lnTo>
                    <a:pt x="2221" y="4208"/>
                  </a:lnTo>
                  <a:lnTo>
                    <a:pt x="2100" y="4173"/>
                  </a:lnTo>
                  <a:lnTo>
                    <a:pt x="1988" y="4130"/>
                  </a:lnTo>
                  <a:lnTo>
                    <a:pt x="1884" y="4069"/>
                  </a:lnTo>
                  <a:lnTo>
                    <a:pt x="1789" y="3992"/>
                  </a:lnTo>
                  <a:lnTo>
                    <a:pt x="1703" y="3914"/>
                  </a:lnTo>
                  <a:lnTo>
                    <a:pt x="1634" y="3819"/>
                  </a:lnTo>
                  <a:lnTo>
                    <a:pt x="1573" y="3707"/>
                  </a:lnTo>
                  <a:lnTo>
                    <a:pt x="1538" y="3609"/>
                  </a:lnTo>
                  <a:lnTo>
                    <a:pt x="1538" y="3609"/>
                  </a:lnTo>
                  <a:lnTo>
                    <a:pt x="4587" y="2855"/>
                  </a:lnTo>
                  <a:close/>
                  <a:moveTo>
                    <a:pt x="7533" y="1"/>
                  </a:moveTo>
                  <a:lnTo>
                    <a:pt x="7274" y="35"/>
                  </a:lnTo>
                  <a:lnTo>
                    <a:pt x="6998" y="79"/>
                  </a:lnTo>
                  <a:lnTo>
                    <a:pt x="6868" y="113"/>
                  </a:lnTo>
                  <a:lnTo>
                    <a:pt x="6721" y="156"/>
                  </a:lnTo>
                  <a:lnTo>
                    <a:pt x="6479" y="234"/>
                  </a:lnTo>
                  <a:lnTo>
                    <a:pt x="6255" y="329"/>
                  </a:lnTo>
                  <a:lnTo>
                    <a:pt x="6048" y="433"/>
                  </a:lnTo>
                  <a:lnTo>
                    <a:pt x="5866" y="554"/>
                  </a:lnTo>
                  <a:lnTo>
                    <a:pt x="5693" y="675"/>
                  </a:lnTo>
                  <a:lnTo>
                    <a:pt x="5538" y="813"/>
                  </a:lnTo>
                  <a:lnTo>
                    <a:pt x="5400" y="960"/>
                  </a:lnTo>
                  <a:lnTo>
                    <a:pt x="5279" y="1124"/>
                  </a:lnTo>
                  <a:lnTo>
                    <a:pt x="5158" y="1288"/>
                  </a:lnTo>
                  <a:lnTo>
                    <a:pt x="5063" y="1461"/>
                  </a:lnTo>
                  <a:lnTo>
                    <a:pt x="4968" y="1651"/>
                  </a:lnTo>
                  <a:lnTo>
                    <a:pt x="4890" y="1841"/>
                  </a:lnTo>
                  <a:lnTo>
                    <a:pt x="4812" y="2048"/>
                  </a:lnTo>
                  <a:lnTo>
                    <a:pt x="4743" y="2255"/>
                  </a:lnTo>
                  <a:lnTo>
                    <a:pt x="4683" y="2471"/>
                  </a:lnTo>
                  <a:lnTo>
                    <a:pt x="4678" y="2490"/>
                  </a:lnTo>
                  <a:lnTo>
                    <a:pt x="4678" y="2490"/>
                  </a:lnTo>
                  <a:lnTo>
                    <a:pt x="1487" y="3285"/>
                  </a:lnTo>
                  <a:lnTo>
                    <a:pt x="1487" y="3285"/>
                  </a:lnTo>
                  <a:lnTo>
                    <a:pt x="1487" y="3162"/>
                  </a:lnTo>
                  <a:lnTo>
                    <a:pt x="1513" y="3033"/>
                  </a:lnTo>
                  <a:lnTo>
                    <a:pt x="1556" y="2912"/>
                  </a:lnTo>
                  <a:lnTo>
                    <a:pt x="1616" y="2791"/>
                  </a:lnTo>
                  <a:lnTo>
                    <a:pt x="1685" y="2679"/>
                  </a:lnTo>
                  <a:lnTo>
                    <a:pt x="1772" y="2566"/>
                  </a:lnTo>
                  <a:lnTo>
                    <a:pt x="1875" y="2463"/>
                  </a:lnTo>
                  <a:lnTo>
                    <a:pt x="1979" y="2359"/>
                  </a:lnTo>
                  <a:lnTo>
                    <a:pt x="2100" y="2264"/>
                  </a:lnTo>
                  <a:lnTo>
                    <a:pt x="2230" y="2169"/>
                  </a:lnTo>
                  <a:lnTo>
                    <a:pt x="2359" y="2083"/>
                  </a:lnTo>
                  <a:lnTo>
                    <a:pt x="2506" y="1996"/>
                  </a:lnTo>
                  <a:lnTo>
                    <a:pt x="2800" y="1832"/>
                  </a:lnTo>
                  <a:lnTo>
                    <a:pt x="2618" y="1590"/>
                  </a:lnTo>
                  <a:lnTo>
                    <a:pt x="1694" y="1979"/>
                  </a:lnTo>
                  <a:lnTo>
                    <a:pt x="925" y="2299"/>
                  </a:lnTo>
                  <a:lnTo>
                    <a:pt x="925" y="2428"/>
                  </a:lnTo>
                  <a:lnTo>
                    <a:pt x="925" y="2566"/>
                  </a:lnTo>
                  <a:lnTo>
                    <a:pt x="925" y="2860"/>
                  </a:lnTo>
                  <a:lnTo>
                    <a:pt x="942" y="3024"/>
                  </a:lnTo>
                  <a:lnTo>
                    <a:pt x="960" y="3206"/>
                  </a:lnTo>
                  <a:lnTo>
                    <a:pt x="1003" y="3396"/>
                  </a:lnTo>
                  <a:lnTo>
                    <a:pt x="1005" y="3405"/>
                  </a:lnTo>
                  <a:lnTo>
                    <a:pt x="1" y="3655"/>
                  </a:lnTo>
                  <a:lnTo>
                    <a:pt x="96" y="3966"/>
                  </a:lnTo>
                  <a:lnTo>
                    <a:pt x="1099" y="3718"/>
                  </a:lnTo>
                  <a:lnTo>
                    <a:pt x="1099" y="3718"/>
                  </a:lnTo>
                  <a:lnTo>
                    <a:pt x="1141" y="3819"/>
                  </a:lnTo>
                  <a:lnTo>
                    <a:pt x="1184" y="3914"/>
                  </a:lnTo>
                  <a:lnTo>
                    <a:pt x="1228" y="4009"/>
                  </a:lnTo>
                  <a:lnTo>
                    <a:pt x="1288" y="4087"/>
                  </a:lnTo>
                  <a:lnTo>
                    <a:pt x="1340" y="4173"/>
                  </a:lnTo>
                  <a:lnTo>
                    <a:pt x="1409" y="4251"/>
                  </a:lnTo>
                  <a:lnTo>
                    <a:pt x="1469" y="4320"/>
                  </a:lnTo>
                  <a:lnTo>
                    <a:pt x="1539" y="4389"/>
                  </a:lnTo>
                  <a:lnTo>
                    <a:pt x="1616" y="4449"/>
                  </a:lnTo>
                  <a:lnTo>
                    <a:pt x="1694" y="4510"/>
                  </a:lnTo>
                  <a:lnTo>
                    <a:pt x="1772" y="4562"/>
                  </a:lnTo>
                  <a:lnTo>
                    <a:pt x="1849" y="4614"/>
                  </a:lnTo>
                  <a:lnTo>
                    <a:pt x="1936" y="4657"/>
                  </a:lnTo>
                  <a:lnTo>
                    <a:pt x="2117" y="4726"/>
                  </a:lnTo>
                  <a:lnTo>
                    <a:pt x="2307" y="4786"/>
                  </a:lnTo>
                  <a:lnTo>
                    <a:pt x="2506" y="4830"/>
                  </a:lnTo>
                  <a:lnTo>
                    <a:pt x="2713" y="4847"/>
                  </a:lnTo>
                  <a:lnTo>
                    <a:pt x="2921" y="4855"/>
                  </a:lnTo>
                  <a:lnTo>
                    <a:pt x="3137" y="4847"/>
                  </a:lnTo>
                  <a:lnTo>
                    <a:pt x="3361" y="4821"/>
                  </a:lnTo>
                  <a:lnTo>
                    <a:pt x="3586" y="4778"/>
                  </a:lnTo>
                  <a:lnTo>
                    <a:pt x="3810" y="4717"/>
                  </a:lnTo>
                  <a:lnTo>
                    <a:pt x="4035" y="4640"/>
                  </a:lnTo>
                  <a:lnTo>
                    <a:pt x="4234" y="4562"/>
                  </a:lnTo>
                  <a:lnTo>
                    <a:pt x="4424" y="4467"/>
                  </a:lnTo>
                  <a:lnTo>
                    <a:pt x="4605" y="4363"/>
                  </a:lnTo>
                  <a:lnTo>
                    <a:pt x="4760" y="4259"/>
                  </a:lnTo>
                  <a:lnTo>
                    <a:pt x="4916" y="4139"/>
                  </a:lnTo>
                  <a:lnTo>
                    <a:pt x="5046" y="4009"/>
                  </a:lnTo>
                  <a:lnTo>
                    <a:pt x="5175" y="3862"/>
                  </a:lnTo>
                  <a:lnTo>
                    <a:pt x="5287" y="3715"/>
                  </a:lnTo>
                  <a:lnTo>
                    <a:pt x="5391" y="3551"/>
                  </a:lnTo>
                  <a:lnTo>
                    <a:pt x="5486" y="3378"/>
                  </a:lnTo>
                  <a:lnTo>
                    <a:pt x="5581" y="3188"/>
                  </a:lnTo>
                  <a:lnTo>
                    <a:pt x="5659" y="2990"/>
                  </a:lnTo>
                  <a:lnTo>
                    <a:pt x="5737" y="2782"/>
                  </a:lnTo>
                  <a:lnTo>
                    <a:pt x="5806" y="2558"/>
                  </a:lnTo>
                  <a:lnTo>
                    <a:pt x="5807" y="2553"/>
                  </a:lnTo>
                  <a:lnTo>
                    <a:pt x="5807" y="2553"/>
                  </a:lnTo>
                  <a:lnTo>
                    <a:pt x="9321" y="1683"/>
                  </a:lnTo>
                  <a:lnTo>
                    <a:pt x="9321" y="1683"/>
                  </a:lnTo>
                  <a:lnTo>
                    <a:pt x="9321" y="1729"/>
                  </a:lnTo>
                  <a:lnTo>
                    <a:pt x="9313" y="1806"/>
                  </a:lnTo>
                  <a:lnTo>
                    <a:pt x="9304" y="1884"/>
                  </a:lnTo>
                  <a:lnTo>
                    <a:pt x="9287" y="1953"/>
                  </a:lnTo>
                  <a:lnTo>
                    <a:pt x="9235" y="2100"/>
                  </a:lnTo>
                  <a:lnTo>
                    <a:pt x="9166" y="2247"/>
                  </a:lnTo>
                  <a:lnTo>
                    <a:pt x="9079" y="2385"/>
                  </a:lnTo>
                  <a:lnTo>
                    <a:pt x="8984" y="2515"/>
                  </a:lnTo>
                  <a:lnTo>
                    <a:pt x="8864" y="2644"/>
                  </a:lnTo>
                  <a:lnTo>
                    <a:pt x="8734" y="2774"/>
                  </a:lnTo>
                  <a:lnTo>
                    <a:pt x="8596" y="2895"/>
                  </a:lnTo>
                  <a:lnTo>
                    <a:pt x="8440" y="3016"/>
                  </a:lnTo>
                  <a:lnTo>
                    <a:pt x="8285" y="3128"/>
                  </a:lnTo>
                  <a:lnTo>
                    <a:pt x="8112" y="3240"/>
                  </a:lnTo>
                  <a:lnTo>
                    <a:pt x="7939" y="3344"/>
                  </a:lnTo>
                  <a:lnTo>
                    <a:pt x="7758" y="3447"/>
                  </a:lnTo>
                  <a:lnTo>
                    <a:pt x="7948" y="3698"/>
                  </a:lnTo>
                  <a:lnTo>
                    <a:pt x="8466" y="3473"/>
                  </a:lnTo>
                  <a:lnTo>
                    <a:pt x="8984" y="3240"/>
                  </a:lnTo>
                  <a:lnTo>
                    <a:pt x="9753" y="2895"/>
                  </a:lnTo>
                  <a:lnTo>
                    <a:pt x="9805" y="2549"/>
                  </a:lnTo>
                  <a:lnTo>
                    <a:pt x="9831" y="2359"/>
                  </a:lnTo>
                  <a:lnTo>
                    <a:pt x="9848" y="2143"/>
                  </a:lnTo>
                  <a:lnTo>
                    <a:pt x="9848" y="1927"/>
                  </a:lnTo>
                  <a:lnTo>
                    <a:pt x="9831" y="1694"/>
                  </a:lnTo>
                  <a:lnTo>
                    <a:pt x="9814" y="1582"/>
                  </a:lnTo>
                  <a:lnTo>
                    <a:pt x="9811" y="1562"/>
                  </a:lnTo>
                  <a:lnTo>
                    <a:pt x="11058" y="1253"/>
                  </a:lnTo>
                  <a:lnTo>
                    <a:pt x="10963" y="925"/>
                  </a:lnTo>
                  <a:lnTo>
                    <a:pt x="9729" y="1232"/>
                  </a:lnTo>
                  <a:lnTo>
                    <a:pt x="9729" y="1232"/>
                  </a:lnTo>
                  <a:lnTo>
                    <a:pt x="9727" y="1228"/>
                  </a:lnTo>
                  <a:lnTo>
                    <a:pt x="9701" y="1141"/>
                  </a:lnTo>
                  <a:lnTo>
                    <a:pt x="9667" y="1055"/>
                  </a:lnTo>
                  <a:lnTo>
                    <a:pt x="9624" y="968"/>
                  </a:lnTo>
                  <a:lnTo>
                    <a:pt x="9581" y="882"/>
                  </a:lnTo>
                  <a:lnTo>
                    <a:pt x="9529" y="804"/>
                  </a:lnTo>
                  <a:lnTo>
                    <a:pt x="9468" y="735"/>
                  </a:lnTo>
                  <a:lnTo>
                    <a:pt x="9408" y="657"/>
                  </a:lnTo>
                  <a:lnTo>
                    <a:pt x="9347" y="588"/>
                  </a:lnTo>
                  <a:lnTo>
                    <a:pt x="9278" y="519"/>
                  </a:lnTo>
                  <a:lnTo>
                    <a:pt x="9200" y="459"/>
                  </a:lnTo>
                  <a:lnTo>
                    <a:pt x="9123" y="398"/>
                  </a:lnTo>
                  <a:lnTo>
                    <a:pt x="9045" y="346"/>
                  </a:lnTo>
                  <a:lnTo>
                    <a:pt x="8959" y="295"/>
                  </a:lnTo>
                  <a:lnTo>
                    <a:pt x="8864" y="243"/>
                  </a:lnTo>
                  <a:lnTo>
                    <a:pt x="8777" y="200"/>
                  </a:lnTo>
                  <a:lnTo>
                    <a:pt x="8674" y="156"/>
                  </a:lnTo>
                  <a:lnTo>
                    <a:pt x="8475" y="96"/>
                  </a:lnTo>
                  <a:lnTo>
                    <a:pt x="8250" y="44"/>
                  </a:lnTo>
                  <a:lnTo>
                    <a:pt x="8026" y="10"/>
                  </a:lnTo>
                  <a:lnTo>
                    <a:pt x="7784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8"/>
            <p:cNvSpPr/>
            <p:nvPr/>
          </p:nvSpPr>
          <p:spPr>
            <a:xfrm>
              <a:off x="-2644179" y="3209559"/>
              <a:ext cx="1386888" cy="1392699"/>
            </a:xfrm>
            <a:custGeom>
              <a:avLst/>
              <a:gdLst/>
              <a:ahLst/>
              <a:cxnLst/>
              <a:rect l="l" t="t" r="r" b="b"/>
              <a:pathLst>
                <a:path w="35080" h="35227" extrusionOk="0">
                  <a:moveTo>
                    <a:pt x="15151" y="1"/>
                  </a:moveTo>
                  <a:lnTo>
                    <a:pt x="15005" y="18"/>
                  </a:lnTo>
                  <a:lnTo>
                    <a:pt x="14866" y="53"/>
                  </a:lnTo>
                  <a:lnTo>
                    <a:pt x="14728" y="96"/>
                  </a:lnTo>
                  <a:lnTo>
                    <a:pt x="14590" y="148"/>
                  </a:lnTo>
                  <a:lnTo>
                    <a:pt x="14460" y="217"/>
                  </a:lnTo>
                  <a:lnTo>
                    <a:pt x="14339" y="303"/>
                  </a:lnTo>
                  <a:lnTo>
                    <a:pt x="14218" y="407"/>
                  </a:lnTo>
                  <a:lnTo>
                    <a:pt x="475" y="13226"/>
                  </a:lnTo>
                  <a:lnTo>
                    <a:pt x="372" y="13329"/>
                  </a:lnTo>
                  <a:lnTo>
                    <a:pt x="277" y="13450"/>
                  </a:lnTo>
                  <a:lnTo>
                    <a:pt x="199" y="13571"/>
                  </a:lnTo>
                  <a:lnTo>
                    <a:pt x="130" y="13710"/>
                  </a:lnTo>
                  <a:lnTo>
                    <a:pt x="78" y="13839"/>
                  </a:lnTo>
                  <a:lnTo>
                    <a:pt x="35" y="13977"/>
                  </a:lnTo>
                  <a:lnTo>
                    <a:pt x="9" y="14116"/>
                  </a:lnTo>
                  <a:lnTo>
                    <a:pt x="0" y="14262"/>
                  </a:lnTo>
                  <a:lnTo>
                    <a:pt x="0" y="14409"/>
                  </a:lnTo>
                  <a:lnTo>
                    <a:pt x="18" y="14547"/>
                  </a:lnTo>
                  <a:lnTo>
                    <a:pt x="43" y="14686"/>
                  </a:lnTo>
                  <a:lnTo>
                    <a:pt x="87" y="14824"/>
                  </a:lnTo>
                  <a:lnTo>
                    <a:pt x="147" y="14962"/>
                  </a:lnTo>
                  <a:lnTo>
                    <a:pt x="216" y="15083"/>
                  </a:lnTo>
                  <a:lnTo>
                    <a:pt x="303" y="15213"/>
                  </a:lnTo>
                  <a:lnTo>
                    <a:pt x="398" y="15325"/>
                  </a:lnTo>
                  <a:lnTo>
                    <a:pt x="18745" y="34760"/>
                  </a:lnTo>
                  <a:lnTo>
                    <a:pt x="18857" y="34864"/>
                  </a:lnTo>
                  <a:lnTo>
                    <a:pt x="18978" y="34959"/>
                  </a:lnTo>
                  <a:lnTo>
                    <a:pt x="19099" y="35037"/>
                  </a:lnTo>
                  <a:lnTo>
                    <a:pt x="19229" y="35097"/>
                  </a:lnTo>
                  <a:lnTo>
                    <a:pt x="19367" y="35149"/>
                  </a:lnTo>
                  <a:lnTo>
                    <a:pt x="19505" y="35184"/>
                  </a:lnTo>
                  <a:lnTo>
                    <a:pt x="19643" y="35210"/>
                  </a:lnTo>
                  <a:lnTo>
                    <a:pt x="19790" y="35227"/>
                  </a:lnTo>
                  <a:lnTo>
                    <a:pt x="19937" y="35218"/>
                  </a:lnTo>
                  <a:lnTo>
                    <a:pt x="20075" y="35201"/>
                  </a:lnTo>
                  <a:lnTo>
                    <a:pt x="20213" y="35175"/>
                  </a:lnTo>
                  <a:lnTo>
                    <a:pt x="20360" y="35132"/>
                  </a:lnTo>
                  <a:lnTo>
                    <a:pt x="20490" y="35071"/>
                  </a:lnTo>
                  <a:lnTo>
                    <a:pt x="20619" y="35002"/>
                  </a:lnTo>
                  <a:lnTo>
                    <a:pt x="20749" y="34916"/>
                  </a:lnTo>
                  <a:lnTo>
                    <a:pt x="20861" y="34821"/>
                  </a:lnTo>
                  <a:lnTo>
                    <a:pt x="34604" y="22002"/>
                  </a:lnTo>
                  <a:lnTo>
                    <a:pt x="34716" y="21890"/>
                  </a:lnTo>
                  <a:lnTo>
                    <a:pt x="34812" y="21769"/>
                  </a:lnTo>
                  <a:lnTo>
                    <a:pt x="34889" y="21648"/>
                  </a:lnTo>
                  <a:lnTo>
                    <a:pt x="34950" y="21518"/>
                  </a:lnTo>
                  <a:lnTo>
                    <a:pt x="35002" y="21380"/>
                  </a:lnTo>
                  <a:lnTo>
                    <a:pt x="35045" y="21242"/>
                  </a:lnTo>
                  <a:lnTo>
                    <a:pt x="35071" y="21104"/>
                  </a:lnTo>
                  <a:lnTo>
                    <a:pt x="35079" y="20957"/>
                  </a:lnTo>
                  <a:lnTo>
                    <a:pt x="35079" y="20819"/>
                  </a:lnTo>
                  <a:lnTo>
                    <a:pt x="35062" y="20672"/>
                  </a:lnTo>
                  <a:lnTo>
                    <a:pt x="35036" y="20534"/>
                  </a:lnTo>
                  <a:lnTo>
                    <a:pt x="34993" y="20395"/>
                  </a:lnTo>
                  <a:lnTo>
                    <a:pt x="34932" y="20266"/>
                  </a:lnTo>
                  <a:lnTo>
                    <a:pt x="34863" y="20136"/>
                  </a:lnTo>
                  <a:lnTo>
                    <a:pt x="34786" y="20015"/>
                  </a:lnTo>
                  <a:lnTo>
                    <a:pt x="34682" y="19894"/>
                  </a:lnTo>
                  <a:lnTo>
                    <a:pt x="16335" y="467"/>
                  </a:lnTo>
                  <a:lnTo>
                    <a:pt x="16222" y="355"/>
                  </a:lnTo>
                  <a:lnTo>
                    <a:pt x="16110" y="269"/>
                  </a:lnTo>
                  <a:lnTo>
                    <a:pt x="15981" y="191"/>
                  </a:lnTo>
                  <a:lnTo>
                    <a:pt x="15851" y="122"/>
                  </a:lnTo>
                  <a:lnTo>
                    <a:pt x="15721" y="70"/>
                  </a:lnTo>
                  <a:lnTo>
                    <a:pt x="15583" y="36"/>
                  </a:lnTo>
                  <a:lnTo>
                    <a:pt x="15436" y="10"/>
                  </a:lnTo>
                  <a:lnTo>
                    <a:pt x="1529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8"/>
            <p:cNvSpPr/>
            <p:nvPr/>
          </p:nvSpPr>
          <p:spPr>
            <a:xfrm>
              <a:off x="-2030517" y="3237590"/>
              <a:ext cx="753063" cy="796077"/>
            </a:xfrm>
            <a:custGeom>
              <a:avLst/>
              <a:gdLst/>
              <a:ahLst/>
              <a:cxnLst/>
              <a:rect l="l" t="t" r="r" b="b"/>
              <a:pathLst>
                <a:path w="19048" h="20136" extrusionOk="0">
                  <a:moveTo>
                    <a:pt x="338" y="0"/>
                  </a:moveTo>
                  <a:lnTo>
                    <a:pt x="277" y="9"/>
                  </a:lnTo>
                  <a:lnTo>
                    <a:pt x="217" y="26"/>
                  </a:lnTo>
                  <a:lnTo>
                    <a:pt x="156" y="52"/>
                  </a:lnTo>
                  <a:lnTo>
                    <a:pt x="104" y="95"/>
                  </a:lnTo>
                  <a:lnTo>
                    <a:pt x="61" y="139"/>
                  </a:lnTo>
                  <a:lnTo>
                    <a:pt x="27" y="199"/>
                  </a:lnTo>
                  <a:lnTo>
                    <a:pt x="9" y="259"/>
                  </a:lnTo>
                  <a:lnTo>
                    <a:pt x="1" y="320"/>
                  </a:lnTo>
                  <a:lnTo>
                    <a:pt x="1" y="380"/>
                  </a:lnTo>
                  <a:lnTo>
                    <a:pt x="18" y="441"/>
                  </a:lnTo>
                  <a:lnTo>
                    <a:pt x="44" y="501"/>
                  </a:lnTo>
                  <a:lnTo>
                    <a:pt x="87" y="553"/>
                  </a:lnTo>
                  <a:lnTo>
                    <a:pt x="18478" y="20032"/>
                  </a:lnTo>
                  <a:lnTo>
                    <a:pt x="18529" y="20075"/>
                  </a:lnTo>
                  <a:lnTo>
                    <a:pt x="18581" y="20110"/>
                  </a:lnTo>
                  <a:lnTo>
                    <a:pt x="18642" y="20127"/>
                  </a:lnTo>
                  <a:lnTo>
                    <a:pt x="18702" y="20136"/>
                  </a:lnTo>
                  <a:lnTo>
                    <a:pt x="18771" y="20127"/>
                  </a:lnTo>
                  <a:lnTo>
                    <a:pt x="18832" y="20110"/>
                  </a:lnTo>
                  <a:lnTo>
                    <a:pt x="18892" y="20084"/>
                  </a:lnTo>
                  <a:lnTo>
                    <a:pt x="18944" y="20049"/>
                  </a:lnTo>
                  <a:lnTo>
                    <a:pt x="18987" y="19997"/>
                  </a:lnTo>
                  <a:lnTo>
                    <a:pt x="19013" y="19937"/>
                  </a:lnTo>
                  <a:lnTo>
                    <a:pt x="19039" y="19876"/>
                  </a:lnTo>
                  <a:lnTo>
                    <a:pt x="19048" y="19816"/>
                  </a:lnTo>
                  <a:lnTo>
                    <a:pt x="19039" y="19755"/>
                  </a:lnTo>
                  <a:lnTo>
                    <a:pt x="19022" y="19695"/>
                  </a:lnTo>
                  <a:lnTo>
                    <a:pt x="18996" y="19635"/>
                  </a:lnTo>
                  <a:lnTo>
                    <a:pt x="18961" y="19583"/>
                  </a:lnTo>
                  <a:lnTo>
                    <a:pt x="571" y="104"/>
                  </a:lnTo>
                  <a:lnTo>
                    <a:pt x="519" y="61"/>
                  </a:lnTo>
                  <a:lnTo>
                    <a:pt x="459" y="26"/>
                  </a:lnTo>
                  <a:lnTo>
                    <a:pt x="398" y="9"/>
                  </a:lnTo>
                  <a:lnTo>
                    <a:pt x="338" y="0"/>
                  </a:lnTo>
                  <a:close/>
                </a:path>
              </a:pathLst>
            </a:custGeom>
            <a:solidFill>
              <a:srgbClr val="071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8"/>
            <p:cNvSpPr/>
            <p:nvPr/>
          </p:nvSpPr>
          <p:spPr>
            <a:xfrm>
              <a:off x="-1914719" y="4011764"/>
              <a:ext cx="648532" cy="583695"/>
            </a:xfrm>
            <a:custGeom>
              <a:avLst/>
              <a:gdLst/>
              <a:ahLst/>
              <a:cxnLst/>
              <a:rect l="l" t="t" r="r" b="b"/>
              <a:pathLst>
                <a:path w="16404" h="14764" extrusionOk="0">
                  <a:moveTo>
                    <a:pt x="16032" y="1"/>
                  </a:moveTo>
                  <a:lnTo>
                    <a:pt x="15410" y="173"/>
                  </a:lnTo>
                  <a:lnTo>
                    <a:pt x="15549" y="450"/>
                  </a:lnTo>
                  <a:lnTo>
                    <a:pt x="15574" y="960"/>
                  </a:lnTo>
                  <a:lnTo>
                    <a:pt x="15151" y="1556"/>
                  </a:lnTo>
                  <a:lnTo>
                    <a:pt x="1814" y="14150"/>
                  </a:lnTo>
                  <a:lnTo>
                    <a:pt x="959" y="14340"/>
                  </a:lnTo>
                  <a:lnTo>
                    <a:pt x="0" y="13934"/>
                  </a:lnTo>
                  <a:lnTo>
                    <a:pt x="734" y="14625"/>
                  </a:lnTo>
                  <a:lnTo>
                    <a:pt x="1892" y="14763"/>
                  </a:lnTo>
                  <a:lnTo>
                    <a:pt x="15972" y="1512"/>
                  </a:lnTo>
                  <a:lnTo>
                    <a:pt x="16404" y="787"/>
                  </a:lnTo>
                  <a:lnTo>
                    <a:pt x="16032" y="1"/>
                  </a:lnTo>
                  <a:close/>
                </a:path>
              </a:pathLst>
            </a:custGeom>
            <a:solidFill>
              <a:srgbClr val="0712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8"/>
            <p:cNvSpPr/>
            <p:nvPr/>
          </p:nvSpPr>
          <p:spPr>
            <a:xfrm>
              <a:off x="-2066691" y="3262497"/>
              <a:ext cx="7551" cy="7551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69" y="1"/>
                  </a:moveTo>
                  <a:lnTo>
                    <a:pt x="0" y="61"/>
                  </a:lnTo>
                  <a:lnTo>
                    <a:pt x="121" y="191"/>
                  </a:lnTo>
                  <a:lnTo>
                    <a:pt x="190" y="130"/>
                  </a:lnTo>
                  <a:lnTo>
                    <a:pt x="69" y="1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8"/>
            <p:cNvSpPr/>
            <p:nvPr/>
          </p:nvSpPr>
          <p:spPr>
            <a:xfrm>
              <a:off x="-2052024" y="3278232"/>
              <a:ext cx="704553" cy="766346"/>
            </a:xfrm>
            <a:custGeom>
              <a:avLst/>
              <a:gdLst/>
              <a:ahLst/>
              <a:cxnLst/>
              <a:rect l="l" t="t" r="r" b="b"/>
              <a:pathLst>
                <a:path w="17821" h="19384" extrusionOk="0">
                  <a:moveTo>
                    <a:pt x="70" y="0"/>
                  </a:moveTo>
                  <a:lnTo>
                    <a:pt x="1" y="61"/>
                  </a:lnTo>
                  <a:lnTo>
                    <a:pt x="165" y="242"/>
                  </a:lnTo>
                  <a:lnTo>
                    <a:pt x="182" y="251"/>
                  </a:lnTo>
                  <a:lnTo>
                    <a:pt x="251" y="320"/>
                  </a:lnTo>
                  <a:lnTo>
                    <a:pt x="260" y="328"/>
                  </a:lnTo>
                  <a:lnTo>
                    <a:pt x="277" y="337"/>
                  </a:lnTo>
                  <a:lnTo>
                    <a:pt x="294" y="328"/>
                  </a:lnTo>
                  <a:lnTo>
                    <a:pt x="312" y="320"/>
                  </a:lnTo>
                  <a:lnTo>
                    <a:pt x="320" y="311"/>
                  </a:lnTo>
                  <a:lnTo>
                    <a:pt x="329" y="294"/>
                  </a:lnTo>
                  <a:lnTo>
                    <a:pt x="320" y="277"/>
                  </a:lnTo>
                  <a:lnTo>
                    <a:pt x="312" y="259"/>
                  </a:lnTo>
                  <a:lnTo>
                    <a:pt x="70" y="0"/>
                  </a:lnTo>
                  <a:close/>
                  <a:moveTo>
                    <a:pt x="424" y="432"/>
                  </a:moveTo>
                  <a:lnTo>
                    <a:pt x="415" y="441"/>
                  </a:lnTo>
                  <a:lnTo>
                    <a:pt x="398" y="467"/>
                  </a:lnTo>
                  <a:lnTo>
                    <a:pt x="398" y="493"/>
                  </a:lnTo>
                  <a:lnTo>
                    <a:pt x="407" y="501"/>
                  </a:lnTo>
                  <a:lnTo>
                    <a:pt x="648" y="769"/>
                  </a:lnTo>
                  <a:lnTo>
                    <a:pt x="666" y="778"/>
                  </a:lnTo>
                  <a:lnTo>
                    <a:pt x="683" y="786"/>
                  </a:lnTo>
                  <a:lnTo>
                    <a:pt x="743" y="847"/>
                  </a:lnTo>
                  <a:lnTo>
                    <a:pt x="752" y="855"/>
                  </a:lnTo>
                  <a:lnTo>
                    <a:pt x="787" y="855"/>
                  </a:lnTo>
                  <a:lnTo>
                    <a:pt x="804" y="847"/>
                  </a:lnTo>
                  <a:lnTo>
                    <a:pt x="813" y="829"/>
                  </a:lnTo>
                  <a:lnTo>
                    <a:pt x="821" y="812"/>
                  </a:lnTo>
                  <a:lnTo>
                    <a:pt x="813" y="795"/>
                  </a:lnTo>
                  <a:lnTo>
                    <a:pt x="804" y="786"/>
                  </a:lnTo>
                  <a:lnTo>
                    <a:pt x="562" y="519"/>
                  </a:lnTo>
                  <a:lnTo>
                    <a:pt x="545" y="510"/>
                  </a:lnTo>
                  <a:lnTo>
                    <a:pt x="536" y="510"/>
                  </a:lnTo>
                  <a:lnTo>
                    <a:pt x="476" y="441"/>
                  </a:lnTo>
                  <a:lnTo>
                    <a:pt x="458" y="432"/>
                  </a:lnTo>
                  <a:close/>
                  <a:moveTo>
                    <a:pt x="934" y="959"/>
                  </a:moveTo>
                  <a:lnTo>
                    <a:pt x="916" y="968"/>
                  </a:lnTo>
                  <a:lnTo>
                    <a:pt x="899" y="976"/>
                  </a:lnTo>
                  <a:lnTo>
                    <a:pt x="882" y="994"/>
                  </a:lnTo>
                  <a:lnTo>
                    <a:pt x="890" y="1028"/>
                  </a:lnTo>
                  <a:lnTo>
                    <a:pt x="890" y="1037"/>
                  </a:lnTo>
                  <a:lnTo>
                    <a:pt x="1141" y="1305"/>
                  </a:lnTo>
                  <a:lnTo>
                    <a:pt x="1158" y="1313"/>
                  </a:lnTo>
                  <a:lnTo>
                    <a:pt x="1184" y="1313"/>
                  </a:lnTo>
                  <a:lnTo>
                    <a:pt x="1236" y="1365"/>
                  </a:lnTo>
                  <a:lnTo>
                    <a:pt x="1244" y="1382"/>
                  </a:lnTo>
                  <a:lnTo>
                    <a:pt x="1279" y="1382"/>
                  </a:lnTo>
                  <a:lnTo>
                    <a:pt x="1296" y="1374"/>
                  </a:lnTo>
                  <a:lnTo>
                    <a:pt x="1305" y="1356"/>
                  </a:lnTo>
                  <a:lnTo>
                    <a:pt x="1314" y="1339"/>
                  </a:lnTo>
                  <a:lnTo>
                    <a:pt x="1305" y="1322"/>
                  </a:lnTo>
                  <a:lnTo>
                    <a:pt x="1296" y="1305"/>
                  </a:lnTo>
                  <a:lnTo>
                    <a:pt x="1054" y="1045"/>
                  </a:lnTo>
                  <a:lnTo>
                    <a:pt x="1037" y="1037"/>
                  </a:lnTo>
                  <a:lnTo>
                    <a:pt x="1011" y="1028"/>
                  </a:lnTo>
                  <a:lnTo>
                    <a:pt x="959" y="976"/>
                  </a:lnTo>
                  <a:lnTo>
                    <a:pt x="951" y="968"/>
                  </a:lnTo>
                  <a:lnTo>
                    <a:pt x="934" y="959"/>
                  </a:lnTo>
                  <a:close/>
                  <a:moveTo>
                    <a:pt x="1400" y="1495"/>
                  </a:moveTo>
                  <a:lnTo>
                    <a:pt x="1383" y="1503"/>
                  </a:lnTo>
                  <a:lnTo>
                    <a:pt x="1365" y="1529"/>
                  </a:lnTo>
                  <a:lnTo>
                    <a:pt x="1374" y="1555"/>
                  </a:lnTo>
                  <a:lnTo>
                    <a:pt x="1383" y="1564"/>
                  </a:lnTo>
                  <a:lnTo>
                    <a:pt x="1625" y="1831"/>
                  </a:lnTo>
                  <a:lnTo>
                    <a:pt x="1633" y="1840"/>
                  </a:lnTo>
                  <a:lnTo>
                    <a:pt x="1650" y="1849"/>
                  </a:lnTo>
                  <a:lnTo>
                    <a:pt x="1676" y="1840"/>
                  </a:lnTo>
                  <a:lnTo>
                    <a:pt x="1728" y="1892"/>
                  </a:lnTo>
                  <a:lnTo>
                    <a:pt x="1737" y="1901"/>
                  </a:lnTo>
                  <a:lnTo>
                    <a:pt x="1754" y="1909"/>
                  </a:lnTo>
                  <a:lnTo>
                    <a:pt x="1771" y="1901"/>
                  </a:lnTo>
                  <a:lnTo>
                    <a:pt x="1789" y="1892"/>
                  </a:lnTo>
                  <a:lnTo>
                    <a:pt x="1797" y="1883"/>
                  </a:lnTo>
                  <a:lnTo>
                    <a:pt x="1806" y="1866"/>
                  </a:lnTo>
                  <a:lnTo>
                    <a:pt x="1806" y="1849"/>
                  </a:lnTo>
                  <a:lnTo>
                    <a:pt x="1789" y="1831"/>
                  </a:lnTo>
                  <a:lnTo>
                    <a:pt x="1547" y="1572"/>
                  </a:lnTo>
                  <a:lnTo>
                    <a:pt x="1521" y="1555"/>
                  </a:lnTo>
                  <a:lnTo>
                    <a:pt x="1495" y="1564"/>
                  </a:lnTo>
                  <a:lnTo>
                    <a:pt x="1443" y="1503"/>
                  </a:lnTo>
                  <a:lnTo>
                    <a:pt x="1435" y="1495"/>
                  </a:lnTo>
                  <a:close/>
                  <a:moveTo>
                    <a:pt x="1901" y="2022"/>
                  </a:moveTo>
                  <a:lnTo>
                    <a:pt x="1884" y="2030"/>
                  </a:lnTo>
                  <a:lnTo>
                    <a:pt x="1866" y="2039"/>
                  </a:lnTo>
                  <a:lnTo>
                    <a:pt x="1858" y="2056"/>
                  </a:lnTo>
                  <a:lnTo>
                    <a:pt x="1858" y="2091"/>
                  </a:lnTo>
                  <a:lnTo>
                    <a:pt x="1866" y="2099"/>
                  </a:lnTo>
                  <a:lnTo>
                    <a:pt x="2108" y="2367"/>
                  </a:lnTo>
                  <a:lnTo>
                    <a:pt x="2126" y="2376"/>
                  </a:lnTo>
                  <a:lnTo>
                    <a:pt x="2160" y="2376"/>
                  </a:lnTo>
                  <a:lnTo>
                    <a:pt x="2169" y="2367"/>
                  </a:lnTo>
                  <a:lnTo>
                    <a:pt x="2221" y="2419"/>
                  </a:lnTo>
                  <a:lnTo>
                    <a:pt x="2238" y="2428"/>
                  </a:lnTo>
                  <a:lnTo>
                    <a:pt x="2272" y="2428"/>
                  </a:lnTo>
                  <a:lnTo>
                    <a:pt x="2281" y="2419"/>
                  </a:lnTo>
                  <a:lnTo>
                    <a:pt x="2290" y="2402"/>
                  </a:lnTo>
                  <a:lnTo>
                    <a:pt x="2298" y="2384"/>
                  </a:lnTo>
                  <a:lnTo>
                    <a:pt x="2298" y="2367"/>
                  </a:lnTo>
                  <a:lnTo>
                    <a:pt x="2290" y="2358"/>
                  </a:lnTo>
                  <a:lnTo>
                    <a:pt x="2039" y="2091"/>
                  </a:lnTo>
                  <a:lnTo>
                    <a:pt x="2022" y="2082"/>
                  </a:lnTo>
                  <a:lnTo>
                    <a:pt x="1996" y="2082"/>
                  </a:lnTo>
                  <a:lnTo>
                    <a:pt x="1979" y="2091"/>
                  </a:lnTo>
                  <a:lnTo>
                    <a:pt x="1936" y="2039"/>
                  </a:lnTo>
                  <a:lnTo>
                    <a:pt x="1918" y="2030"/>
                  </a:lnTo>
                  <a:lnTo>
                    <a:pt x="1901" y="2022"/>
                  </a:lnTo>
                  <a:close/>
                  <a:moveTo>
                    <a:pt x="2367" y="2557"/>
                  </a:moveTo>
                  <a:lnTo>
                    <a:pt x="2359" y="2566"/>
                  </a:lnTo>
                  <a:lnTo>
                    <a:pt x="2342" y="2592"/>
                  </a:lnTo>
                  <a:lnTo>
                    <a:pt x="2342" y="2618"/>
                  </a:lnTo>
                  <a:lnTo>
                    <a:pt x="2350" y="2626"/>
                  </a:lnTo>
                  <a:lnTo>
                    <a:pt x="2592" y="2894"/>
                  </a:lnTo>
                  <a:lnTo>
                    <a:pt x="2609" y="2903"/>
                  </a:lnTo>
                  <a:lnTo>
                    <a:pt x="2627" y="2911"/>
                  </a:lnTo>
                  <a:lnTo>
                    <a:pt x="2644" y="2911"/>
                  </a:lnTo>
                  <a:lnTo>
                    <a:pt x="2661" y="2903"/>
                  </a:lnTo>
                  <a:lnTo>
                    <a:pt x="2661" y="2894"/>
                  </a:lnTo>
                  <a:lnTo>
                    <a:pt x="2713" y="2946"/>
                  </a:lnTo>
                  <a:lnTo>
                    <a:pt x="2730" y="2954"/>
                  </a:lnTo>
                  <a:lnTo>
                    <a:pt x="2765" y="2954"/>
                  </a:lnTo>
                  <a:lnTo>
                    <a:pt x="2773" y="2946"/>
                  </a:lnTo>
                  <a:lnTo>
                    <a:pt x="2791" y="2929"/>
                  </a:lnTo>
                  <a:lnTo>
                    <a:pt x="2791" y="2911"/>
                  </a:lnTo>
                  <a:lnTo>
                    <a:pt x="2791" y="2894"/>
                  </a:lnTo>
                  <a:lnTo>
                    <a:pt x="2782" y="2877"/>
                  </a:lnTo>
                  <a:lnTo>
                    <a:pt x="2532" y="2618"/>
                  </a:lnTo>
                  <a:lnTo>
                    <a:pt x="2514" y="2609"/>
                  </a:lnTo>
                  <a:lnTo>
                    <a:pt x="2497" y="2600"/>
                  </a:lnTo>
                  <a:lnTo>
                    <a:pt x="2488" y="2609"/>
                  </a:lnTo>
                  <a:lnTo>
                    <a:pt x="2471" y="2618"/>
                  </a:lnTo>
                  <a:lnTo>
                    <a:pt x="2462" y="2618"/>
                  </a:lnTo>
                  <a:lnTo>
                    <a:pt x="2419" y="2574"/>
                  </a:lnTo>
                  <a:lnTo>
                    <a:pt x="2402" y="2557"/>
                  </a:lnTo>
                  <a:close/>
                  <a:moveTo>
                    <a:pt x="2877" y="3084"/>
                  </a:moveTo>
                  <a:lnTo>
                    <a:pt x="2860" y="3093"/>
                  </a:lnTo>
                  <a:lnTo>
                    <a:pt x="2843" y="3101"/>
                  </a:lnTo>
                  <a:lnTo>
                    <a:pt x="2825" y="3119"/>
                  </a:lnTo>
                  <a:lnTo>
                    <a:pt x="2834" y="3153"/>
                  </a:lnTo>
                  <a:lnTo>
                    <a:pt x="2834" y="3162"/>
                  </a:lnTo>
                  <a:lnTo>
                    <a:pt x="3084" y="3430"/>
                  </a:lnTo>
                  <a:lnTo>
                    <a:pt x="3093" y="3438"/>
                  </a:lnTo>
                  <a:lnTo>
                    <a:pt x="3128" y="3438"/>
                  </a:lnTo>
                  <a:lnTo>
                    <a:pt x="3145" y="3430"/>
                  </a:lnTo>
                  <a:lnTo>
                    <a:pt x="3153" y="3412"/>
                  </a:lnTo>
                  <a:lnTo>
                    <a:pt x="3205" y="3464"/>
                  </a:lnTo>
                  <a:lnTo>
                    <a:pt x="3223" y="3473"/>
                  </a:lnTo>
                  <a:lnTo>
                    <a:pt x="3240" y="3481"/>
                  </a:lnTo>
                  <a:lnTo>
                    <a:pt x="3257" y="3481"/>
                  </a:lnTo>
                  <a:lnTo>
                    <a:pt x="3266" y="3464"/>
                  </a:lnTo>
                  <a:lnTo>
                    <a:pt x="3283" y="3455"/>
                  </a:lnTo>
                  <a:lnTo>
                    <a:pt x="3283" y="3438"/>
                  </a:lnTo>
                  <a:lnTo>
                    <a:pt x="3283" y="3421"/>
                  </a:lnTo>
                  <a:lnTo>
                    <a:pt x="3274" y="3404"/>
                  </a:lnTo>
                  <a:lnTo>
                    <a:pt x="3024" y="3144"/>
                  </a:lnTo>
                  <a:lnTo>
                    <a:pt x="3015" y="3136"/>
                  </a:lnTo>
                  <a:lnTo>
                    <a:pt x="2998" y="3127"/>
                  </a:lnTo>
                  <a:lnTo>
                    <a:pt x="2981" y="3127"/>
                  </a:lnTo>
                  <a:lnTo>
                    <a:pt x="2963" y="3144"/>
                  </a:lnTo>
                  <a:lnTo>
                    <a:pt x="2955" y="3153"/>
                  </a:lnTo>
                  <a:lnTo>
                    <a:pt x="2903" y="3101"/>
                  </a:lnTo>
                  <a:lnTo>
                    <a:pt x="2886" y="3093"/>
                  </a:lnTo>
                  <a:lnTo>
                    <a:pt x="2877" y="3084"/>
                  </a:lnTo>
                  <a:close/>
                  <a:moveTo>
                    <a:pt x="3344" y="3620"/>
                  </a:moveTo>
                  <a:lnTo>
                    <a:pt x="3326" y="3628"/>
                  </a:lnTo>
                  <a:lnTo>
                    <a:pt x="3309" y="3654"/>
                  </a:lnTo>
                  <a:lnTo>
                    <a:pt x="3318" y="3680"/>
                  </a:lnTo>
                  <a:lnTo>
                    <a:pt x="3326" y="3689"/>
                  </a:lnTo>
                  <a:lnTo>
                    <a:pt x="3568" y="3956"/>
                  </a:lnTo>
                  <a:lnTo>
                    <a:pt x="3577" y="3965"/>
                  </a:lnTo>
                  <a:lnTo>
                    <a:pt x="3594" y="3974"/>
                  </a:lnTo>
                  <a:lnTo>
                    <a:pt x="3611" y="3974"/>
                  </a:lnTo>
                  <a:lnTo>
                    <a:pt x="3629" y="3965"/>
                  </a:lnTo>
                  <a:lnTo>
                    <a:pt x="3637" y="3948"/>
                  </a:lnTo>
                  <a:lnTo>
                    <a:pt x="3646" y="3931"/>
                  </a:lnTo>
                  <a:lnTo>
                    <a:pt x="3698" y="3991"/>
                  </a:lnTo>
                  <a:lnTo>
                    <a:pt x="3715" y="4000"/>
                  </a:lnTo>
                  <a:lnTo>
                    <a:pt x="3732" y="4008"/>
                  </a:lnTo>
                  <a:lnTo>
                    <a:pt x="3750" y="4000"/>
                  </a:lnTo>
                  <a:lnTo>
                    <a:pt x="3767" y="3991"/>
                  </a:lnTo>
                  <a:lnTo>
                    <a:pt x="3775" y="3974"/>
                  </a:lnTo>
                  <a:lnTo>
                    <a:pt x="3775" y="3965"/>
                  </a:lnTo>
                  <a:lnTo>
                    <a:pt x="3775" y="3948"/>
                  </a:lnTo>
                  <a:lnTo>
                    <a:pt x="3767" y="3931"/>
                  </a:lnTo>
                  <a:lnTo>
                    <a:pt x="3516" y="3663"/>
                  </a:lnTo>
                  <a:lnTo>
                    <a:pt x="3508" y="3654"/>
                  </a:lnTo>
                  <a:lnTo>
                    <a:pt x="3473" y="3654"/>
                  </a:lnTo>
                  <a:lnTo>
                    <a:pt x="3456" y="3663"/>
                  </a:lnTo>
                  <a:lnTo>
                    <a:pt x="3439" y="3689"/>
                  </a:lnTo>
                  <a:lnTo>
                    <a:pt x="3387" y="3637"/>
                  </a:lnTo>
                  <a:lnTo>
                    <a:pt x="3378" y="3620"/>
                  </a:lnTo>
                  <a:close/>
                  <a:moveTo>
                    <a:pt x="3845" y="4146"/>
                  </a:moveTo>
                  <a:lnTo>
                    <a:pt x="3827" y="4155"/>
                  </a:lnTo>
                  <a:lnTo>
                    <a:pt x="3810" y="4164"/>
                  </a:lnTo>
                  <a:lnTo>
                    <a:pt x="3801" y="4190"/>
                  </a:lnTo>
                  <a:lnTo>
                    <a:pt x="3801" y="4216"/>
                  </a:lnTo>
                  <a:lnTo>
                    <a:pt x="3810" y="4224"/>
                  </a:lnTo>
                  <a:lnTo>
                    <a:pt x="4052" y="4492"/>
                  </a:lnTo>
                  <a:lnTo>
                    <a:pt x="4069" y="4501"/>
                  </a:lnTo>
                  <a:lnTo>
                    <a:pt x="4104" y="4501"/>
                  </a:lnTo>
                  <a:lnTo>
                    <a:pt x="4112" y="4492"/>
                  </a:lnTo>
                  <a:lnTo>
                    <a:pt x="4130" y="4466"/>
                  </a:lnTo>
                  <a:lnTo>
                    <a:pt x="4130" y="4440"/>
                  </a:lnTo>
                  <a:lnTo>
                    <a:pt x="4190" y="4518"/>
                  </a:lnTo>
                  <a:lnTo>
                    <a:pt x="4207" y="4527"/>
                  </a:lnTo>
                  <a:lnTo>
                    <a:pt x="4242" y="4527"/>
                  </a:lnTo>
                  <a:lnTo>
                    <a:pt x="4259" y="4518"/>
                  </a:lnTo>
                  <a:lnTo>
                    <a:pt x="4268" y="4501"/>
                  </a:lnTo>
                  <a:lnTo>
                    <a:pt x="4268" y="4483"/>
                  </a:lnTo>
                  <a:lnTo>
                    <a:pt x="4268" y="4466"/>
                  </a:lnTo>
                  <a:lnTo>
                    <a:pt x="4259" y="4457"/>
                  </a:lnTo>
                  <a:lnTo>
                    <a:pt x="4009" y="4190"/>
                  </a:lnTo>
                  <a:lnTo>
                    <a:pt x="4000" y="4181"/>
                  </a:lnTo>
                  <a:lnTo>
                    <a:pt x="3965" y="4181"/>
                  </a:lnTo>
                  <a:lnTo>
                    <a:pt x="3948" y="4190"/>
                  </a:lnTo>
                  <a:lnTo>
                    <a:pt x="3940" y="4207"/>
                  </a:lnTo>
                  <a:lnTo>
                    <a:pt x="3931" y="4233"/>
                  </a:lnTo>
                  <a:lnTo>
                    <a:pt x="3879" y="4164"/>
                  </a:lnTo>
                  <a:lnTo>
                    <a:pt x="3862" y="4155"/>
                  </a:lnTo>
                  <a:lnTo>
                    <a:pt x="3845" y="4146"/>
                  </a:lnTo>
                  <a:close/>
                  <a:moveTo>
                    <a:pt x="4311" y="4682"/>
                  </a:moveTo>
                  <a:lnTo>
                    <a:pt x="4294" y="4691"/>
                  </a:lnTo>
                  <a:lnTo>
                    <a:pt x="4285" y="4717"/>
                  </a:lnTo>
                  <a:lnTo>
                    <a:pt x="4285" y="4742"/>
                  </a:lnTo>
                  <a:lnTo>
                    <a:pt x="4294" y="4760"/>
                  </a:lnTo>
                  <a:lnTo>
                    <a:pt x="4536" y="5019"/>
                  </a:lnTo>
                  <a:lnTo>
                    <a:pt x="4553" y="5028"/>
                  </a:lnTo>
                  <a:lnTo>
                    <a:pt x="4570" y="5036"/>
                  </a:lnTo>
                  <a:lnTo>
                    <a:pt x="4587" y="5036"/>
                  </a:lnTo>
                  <a:lnTo>
                    <a:pt x="4605" y="5028"/>
                  </a:lnTo>
                  <a:lnTo>
                    <a:pt x="4613" y="5010"/>
                  </a:lnTo>
                  <a:lnTo>
                    <a:pt x="4613" y="4993"/>
                  </a:lnTo>
                  <a:lnTo>
                    <a:pt x="4613" y="4976"/>
                  </a:lnTo>
                  <a:lnTo>
                    <a:pt x="4605" y="4958"/>
                  </a:lnTo>
                  <a:lnTo>
                    <a:pt x="4363" y="4699"/>
                  </a:lnTo>
                  <a:lnTo>
                    <a:pt x="4346" y="4682"/>
                  </a:lnTo>
                  <a:close/>
                  <a:moveTo>
                    <a:pt x="4475" y="4699"/>
                  </a:moveTo>
                  <a:lnTo>
                    <a:pt x="4458" y="4708"/>
                  </a:lnTo>
                  <a:lnTo>
                    <a:pt x="4441" y="4717"/>
                  </a:lnTo>
                  <a:lnTo>
                    <a:pt x="4432" y="4734"/>
                  </a:lnTo>
                  <a:lnTo>
                    <a:pt x="4432" y="4768"/>
                  </a:lnTo>
                  <a:lnTo>
                    <a:pt x="4441" y="4777"/>
                  </a:lnTo>
                  <a:lnTo>
                    <a:pt x="4682" y="5036"/>
                  </a:lnTo>
                  <a:lnTo>
                    <a:pt x="4700" y="5045"/>
                  </a:lnTo>
                  <a:lnTo>
                    <a:pt x="4717" y="5053"/>
                  </a:lnTo>
                  <a:lnTo>
                    <a:pt x="4734" y="5053"/>
                  </a:lnTo>
                  <a:lnTo>
                    <a:pt x="4752" y="5045"/>
                  </a:lnTo>
                  <a:lnTo>
                    <a:pt x="4760" y="5028"/>
                  </a:lnTo>
                  <a:lnTo>
                    <a:pt x="4760" y="5010"/>
                  </a:lnTo>
                  <a:lnTo>
                    <a:pt x="4760" y="4993"/>
                  </a:lnTo>
                  <a:lnTo>
                    <a:pt x="4752" y="4976"/>
                  </a:lnTo>
                  <a:lnTo>
                    <a:pt x="4510" y="4717"/>
                  </a:lnTo>
                  <a:lnTo>
                    <a:pt x="4492" y="4708"/>
                  </a:lnTo>
                  <a:lnTo>
                    <a:pt x="4475" y="4699"/>
                  </a:lnTo>
                  <a:close/>
                  <a:moveTo>
                    <a:pt x="4812" y="5209"/>
                  </a:moveTo>
                  <a:lnTo>
                    <a:pt x="4795" y="5218"/>
                  </a:lnTo>
                  <a:lnTo>
                    <a:pt x="4786" y="5226"/>
                  </a:lnTo>
                  <a:lnTo>
                    <a:pt x="4769" y="5252"/>
                  </a:lnTo>
                  <a:lnTo>
                    <a:pt x="4769" y="5278"/>
                  </a:lnTo>
                  <a:lnTo>
                    <a:pt x="4777" y="5287"/>
                  </a:lnTo>
                  <a:lnTo>
                    <a:pt x="5019" y="5554"/>
                  </a:lnTo>
                  <a:lnTo>
                    <a:pt x="5037" y="5563"/>
                  </a:lnTo>
                  <a:lnTo>
                    <a:pt x="5071" y="5563"/>
                  </a:lnTo>
                  <a:lnTo>
                    <a:pt x="5088" y="5554"/>
                  </a:lnTo>
                  <a:lnTo>
                    <a:pt x="5097" y="5537"/>
                  </a:lnTo>
                  <a:lnTo>
                    <a:pt x="5097" y="5529"/>
                  </a:lnTo>
                  <a:lnTo>
                    <a:pt x="5097" y="5511"/>
                  </a:lnTo>
                  <a:lnTo>
                    <a:pt x="5088" y="5494"/>
                  </a:lnTo>
                  <a:lnTo>
                    <a:pt x="4847" y="5226"/>
                  </a:lnTo>
                  <a:lnTo>
                    <a:pt x="4829" y="5218"/>
                  </a:lnTo>
                  <a:lnTo>
                    <a:pt x="4812" y="5209"/>
                  </a:lnTo>
                  <a:close/>
                  <a:moveTo>
                    <a:pt x="4950" y="5226"/>
                  </a:moveTo>
                  <a:lnTo>
                    <a:pt x="4933" y="5235"/>
                  </a:lnTo>
                  <a:lnTo>
                    <a:pt x="4924" y="5261"/>
                  </a:lnTo>
                  <a:lnTo>
                    <a:pt x="4924" y="5287"/>
                  </a:lnTo>
                  <a:lnTo>
                    <a:pt x="4933" y="5304"/>
                  </a:lnTo>
                  <a:lnTo>
                    <a:pt x="5183" y="5563"/>
                  </a:lnTo>
                  <a:lnTo>
                    <a:pt x="5192" y="5572"/>
                  </a:lnTo>
                  <a:lnTo>
                    <a:pt x="5209" y="5580"/>
                  </a:lnTo>
                  <a:lnTo>
                    <a:pt x="5227" y="5572"/>
                  </a:lnTo>
                  <a:lnTo>
                    <a:pt x="5244" y="5563"/>
                  </a:lnTo>
                  <a:lnTo>
                    <a:pt x="5253" y="5554"/>
                  </a:lnTo>
                  <a:lnTo>
                    <a:pt x="5261" y="5537"/>
                  </a:lnTo>
                  <a:lnTo>
                    <a:pt x="5253" y="5520"/>
                  </a:lnTo>
                  <a:lnTo>
                    <a:pt x="5244" y="5503"/>
                  </a:lnTo>
                  <a:lnTo>
                    <a:pt x="5002" y="5244"/>
                  </a:lnTo>
                  <a:lnTo>
                    <a:pt x="4985" y="5226"/>
                  </a:lnTo>
                  <a:close/>
                  <a:moveTo>
                    <a:pt x="5287" y="5745"/>
                  </a:moveTo>
                  <a:lnTo>
                    <a:pt x="5270" y="5753"/>
                  </a:lnTo>
                  <a:lnTo>
                    <a:pt x="5253" y="5779"/>
                  </a:lnTo>
                  <a:lnTo>
                    <a:pt x="5261" y="5805"/>
                  </a:lnTo>
                  <a:lnTo>
                    <a:pt x="5270" y="5822"/>
                  </a:lnTo>
                  <a:lnTo>
                    <a:pt x="5512" y="6081"/>
                  </a:lnTo>
                  <a:lnTo>
                    <a:pt x="5520" y="6090"/>
                  </a:lnTo>
                  <a:lnTo>
                    <a:pt x="5538" y="6099"/>
                  </a:lnTo>
                  <a:lnTo>
                    <a:pt x="5555" y="6099"/>
                  </a:lnTo>
                  <a:lnTo>
                    <a:pt x="5572" y="6090"/>
                  </a:lnTo>
                  <a:lnTo>
                    <a:pt x="5581" y="6073"/>
                  </a:lnTo>
                  <a:lnTo>
                    <a:pt x="5589" y="6055"/>
                  </a:lnTo>
                  <a:lnTo>
                    <a:pt x="5581" y="6038"/>
                  </a:lnTo>
                  <a:lnTo>
                    <a:pt x="5572" y="6021"/>
                  </a:lnTo>
                  <a:lnTo>
                    <a:pt x="5330" y="5762"/>
                  </a:lnTo>
                  <a:lnTo>
                    <a:pt x="5322" y="5745"/>
                  </a:lnTo>
                  <a:close/>
                  <a:moveTo>
                    <a:pt x="5443" y="5753"/>
                  </a:moveTo>
                  <a:lnTo>
                    <a:pt x="5425" y="5762"/>
                  </a:lnTo>
                  <a:lnTo>
                    <a:pt x="5417" y="5788"/>
                  </a:lnTo>
                  <a:lnTo>
                    <a:pt x="5417" y="5814"/>
                  </a:lnTo>
                  <a:lnTo>
                    <a:pt x="5425" y="5822"/>
                  </a:lnTo>
                  <a:lnTo>
                    <a:pt x="5676" y="6090"/>
                  </a:lnTo>
                  <a:lnTo>
                    <a:pt x="5684" y="6099"/>
                  </a:lnTo>
                  <a:lnTo>
                    <a:pt x="5719" y="6099"/>
                  </a:lnTo>
                  <a:lnTo>
                    <a:pt x="5736" y="6090"/>
                  </a:lnTo>
                  <a:lnTo>
                    <a:pt x="5745" y="6073"/>
                  </a:lnTo>
                  <a:lnTo>
                    <a:pt x="5754" y="6055"/>
                  </a:lnTo>
                  <a:lnTo>
                    <a:pt x="5745" y="6038"/>
                  </a:lnTo>
                  <a:lnTo>
                    <a:pt x="5736" y="6030"/>
                  </a:lnTo>
                  <a:lnTo>
                    <a:pt x="5494" y="5762"/>
                  </a:lnTo>
                  <a:lnTo>
                    <a:pt x="5477" y="5753"/>
                  </a:lnTo>
                  <a:close/>
                  <a:moveTo>
                    <a:pt x="5788" y="6271"/>
                  </a:moveTo>
                  <a:lnTo>
                    <a:pt x="5771" y="6280"/>
                  </a:lnTo>
                  <a:lnTo>
                    <a:pt x="5754" y="6289"/>
                  </a:lnTo>
                  <a:lnTo>
                    <a:pt x="5736" y="6315"/>
                  </a:lnTo>
                  <a:lnTo>
                    <a:pt x="5745" y="6341"/>
                  </a:lnTo>
                  <a:lnTo>
                    <a:pt x="5754" y="6349"/>
                  </a:lnTo>
                  <a:lnTo>
                    <a:pt x="5995" y="6617"/>
                  </a:lnTo>
                  <a:lnTo>
                    <a:pt x="6004" y="6626"/>
                  </a:lnTo>
                  <a:lnTo>
                    <a:pt x="6039" y="6626"/>
                  </a:lnTo>
                  <a:lnTo>
                    <a:pt x="6056" y="6617"/>
                  </a:lnTo>
                  <a:lnTo>
                    <a:pt x="6065" y="6600"/>
                  </a:lnTo>
                  <a:lnTo>
                    <a:pt x="6073" y="6591"/>
                  </a:lnTo>
                  <a:lnTo>
                    <a:pt x="6073" y="6574"/>
                  </a:lnTo>
                  <a:lnTo>
                    <a:pt x="6065" y="6556"/>
                  </a:lnTo>
                  <a:lnTo>
                    <a:pt x="5814" y="6289"/>
                  </a:lnTo>
                  <a:lnTo>
                    <a:pt x="5805" y="6280"/>
                  </a:lnTo>
                  <a:lnTo>
                    <a:pt x="5788" y="6271"/>
                  </a:lnTo>
                  <a:close/>
                  <a:moveTo>
                    <a:pt x="5952" y="6271"/>
                  </a:moveTo>
                  <a:lnTo>
                    <a:pt x="5935" y="6280"/>
                  </a:lnTo>
                  <a:lnTo>
                    <a:pt x="5926" y="6289"/>
                  </a:lnTo>
                  <a:lnTo>
                    <a:pt x="5909" y="6315"/>
                  </a:lnTo>
                  <a:lnTo>
                    <a:pt x="5909" y="6341"/>
                  </a:lnTo>
                  <a:lnTo>
                    <a:pt x="5918" y="6349"/>
                  </a:lnTo>
                  <a:lnTo>
                    <a:pt x="6168" y="6608"/>
                  </a:lnTo>
                  <a:lnTo>
                    <a:pt x="6177" y="6626"/>
                  </a:lnTo>
                  <a:lnTo>
                    <a:pt x="6211" y="6626"/>
                  </a:lnTo>
                  <a:lnTo>
                    <a:pt x="6229" y="6617"/>
                  </a:lnTo>
                  <a:lnTo>
                    <a:pt x="6237" y="6600"/>
                  </a:lnTo>
                  <a:lnTo>
                    <a:pt x="6246" y="6582"/>
                  </a:lnTo>
                  <a:lnTo>
                    <a:pt x="6237" y="6565"/>
                  </a:lnTo>
                  <a:lnTo>
                    <a:pt x="6229" y="6548"/>
                  </a:lnTo>
                  <a:lnTo>
                    <a:pt x="5987" y="6289"/>
                  </a:lnTo>
                  <a:lnTo>
                    <a:pt x="5969" y="6280"/>
                  </a:lnTo>
                  <a:lnTo>
                    <a:pt x="5952" y="6271"/>
                  </a:lnTo>
                  <a:close/>
                  <a:moveTo>
                    <a:pt x="6427" y="6798"/>
                  </a:moveTo>
                  <a:lnTo>
                    <a:pt x="6419" y="6807"/>
                  </a:lnTo>
                  <a:lnTo>
                    <a:pt x="6401" y="6833"/>
                  </a:lnTo>
                  <a:lnTo>
                    <a:pt x="6401" y="6859"/>
                  </a:lnTo>
                  <a:lnTo>
                    <a:pt x="6410" y="6876"/>
                  </a:lnTo>
                  <a:lnTo>
                    <a:pt x="6661" y="7135"/>
                  </a:lnTo>
                  <a:lnTo>
                    <a:pt x="6678" y="7144"/>
                  </a:lnTo>
                  <a:lnTo>
                    <a:pt x="6686" y="7153"/>
                  </a:lnTo>
                  <a:lnTo>
                    <a:pt x="6704" y="7144"/>
                  </a:lnTo>
                  <a:lnTo>
                    <a:pt x="6721" y="7135"/>
                  </a:lnTo>
                  <a:lnTo>
                    <a:pt x="6730" y="7127"/>
                  </a:lnTo>
                  <a:lnTo>
                    <a:pt x="6738" y="7109"/>
                  </a:lnTo>
                  <a:lnTo>
                    <a:pt x="6738" y="7092"/>
                  </a:lnTo>
                  <a:lnTo>
                    <a:pt x="6721" y="7075"/>
                  </a:lnTo>
                  <a:lnTo>
                    <a:pt x="6479" y="6816"/>
                  </a:lnTo>
                  <a:lnTo>
                    <a:pt x="6462" y="6798"/>
                  </a:lnTo>
                  <a:close/>
                  <a:moveTo>
                    <a:pt x="6255" y="6807"/>
                  </a:moveTo>
                  <a:lnTo>
                    <a:pt x="6237" y="6816"/>
                  </a:lnTo>
                  <a:lnTo>
                    <a:pt x="6229" y="6842"/>
                  </a:lnTo>
                  <a:lnTo>
                    <a:pt x="6229" y="6867"/>
                  </a:lnTo>
                  <a:lnTo>
                    <a:pt x="6237" y="6885"/>
                  </a:lnTo>
                  <a:lnTo>
                    <a:pt x="6479" y="7144"/>
                  </a:lnTo>
                  <a:lnTo>
                    <a:pt x="6496" y="7161"/>
                  </a:lnTo>
                  <a:lnTo>
                    <a:pt x="6531" y="7161"/>
                  </a:lnTo>
                  <a:lnTo>
                    <a:pt x="6540" y="7153"/>
                  </a:lnTo>
                  <a:lnTo>
                    <a:pt x="6557" y="7135"/>
                  </a:lnTo>
                  <a:lnTo>
                    <a:pt x="6557" y="7118"/>
                  </a:lnTo>
                  <a:lnTo>
                    <a:pt x="6557" y="7101"/>
                  </a:lnTo>
                  <a:lnTo>
                    <a:pt x="6548" y="7083"/>
                  </a:lnTo>
                  <a:lnTo>
                    <a:pt x="6306" y="6824"/>
                  </a:lnTo>
                  <a:lnTo>
                    <a:pt x="6289" y="6807"/>
                  </a:lnTo>
                  <a:close/>
                  <a:moveTo>
                    <a:pt x="6920" y="7325"/>
                  </a:moveTo>
                  <a:lnTo>
                    <a:pt x="6911" y="7334"/>
                  </a:lnTo>
                  <a:lnTo>
                    <a:pt x="6894" y="7360"/>
                  </a:lnTo>
                  <a:lnTo>
                    <a:pt x="6902" y="7386"/>
                  </a:lnTo>
                  <a:lnTo>
                    <a:pt x="6902" y="7394"/>
                  </a:lnTo>
                  <a:lnTo>
                    <a:pt x="7153" y="7662"/>
                  </a:lnTo>
                  <a:lnTo>
                    <a:pt x="7170" y="7671"/>
                  </a:lnTo>
                  <a:lnTo>
                    <a:pt x="7205" y="7671"/>
                  </a:lnTo>
                  <a:lnTo>
                    <a:pt x="7213" y="7662"/>
                  </a:lnTo>
                  <a:lnTo>
                    <a:pt x="7231" y="7645"/>
                  </a:lnTo>
                  <a:lnTo>
                    <a:pt x="7231" y="7628"/>
                  </a:lnTo>
                  <a:lnTo>
                    <a:pt x="7231" y="7610"/>
                  </a:lnTo>
                  <a:lnTo>
                    <a:pt x="7222" y="7602"/>
                  </a:lnTo>
                  <a:lnTo>
                    <a:pt x="6972" y="7334"/>
                  </a:lnTo>
                  <a:lnTo>
                    <a:pt x="6954" y="7325"/>
                  </a:lnTo>
                  <a:close/>
                  <a:moveTo>
                    <a:pt x="6756" y="7334"/>
                  </a:moveTo>
                  <a:lnTo>
                    <a:pt x="6738" y="7343"/>
                  </a:lnTo>
                  <a:lnTo>
                    <a:pt x="6730" y="7351"/>
                  </a:lnTo>
                  <a:lnTo>
                    <a:pt x="6712" y="7377"/>
                  </a:lnTo>
                  <a:lnTo>
                    <a:pt x="6712" y="7403"/>
                  </a:lnTo>
                  <a:lnTo>
                    <a:pt x="6721" y="7412"/>
                  </a:lnTo>
                  <a:lnTo>
                    <a:pt x="6963" y="7679"/>
                  </a:lnTo>
                  <a:lnTo>
                    <a:pt x="6980" y="7688"/>
                  </a:lnTo>
                  <a:lnTo>
                    <a:pt x="7015" y="7688"/>
                  </a:lnTo>
                  <a:lnTo>
                    <a:pt x="7032" y="7679"/>
                  </a:lnTo>
                  <a:lnTo>
                    <a:pt x="7041" y="7662"/>
                  </a:lnTo>
                  <a:lnTo>
                    <a:pt x="7041" y="7654"/>
                  </a:lnTo>
                  <a:lnTo>
                    <a:pt x="7041" y="7636"/>
                  </a:lnTo>
                  <a:lnTo>
                    <a:pt x="7032" y="7619"/>
                  </a:lnTo>
                  <a:lnTo>
                    <a:pt x="6790" y="7351"/>
                  </a:lnTo>
                  <a:lnTo>
                    <a:pt x="6773" y="7343"/>
                  </a:lnTo>
                  <a:lnTo>
                    <a:pt x="6756" y="7334"/>
                  </a:lnTo>
                  <a:close/>
                  <a:moveTo>
                    <a:pt x="7438" y="7844"/>
                  </a:moveTo>
                  <a:lnTo>
                    <a:pt x="7421" y="7852"/>
                  </a:lnTo>
                  <a:lnTo>
                    <a:pt x="7403" y="7861"/>
                  </a:lnTo>
                  <a:lnTo>
                    <a:pt x="7386" y="7887"/>
                  </a:lnTo>
                  <a:lnTo>
                    <a:pt x="7395" y="7913"/>
                  </a:lnTo>
                  <a:lnTo>
                    <a:pt x="7403" y="7921"/>
                  </a:lnTo>
                  <a:lnTo>
                    <a:pt x="7645" y="8189"/>
                  </a:lnTo>
                  <a:lnTo>
                    <a:pt x="7663" y="8198"/>
                  </a:lnTo>
                  <a:lnTo>
                    <a:pt x="7697" y="8198"/>
                  </a:lnTo>
                  <a:lnTo>
                    <a:pt x="7706" y="8189"/>
                  </a:lnTo>
                  <a:lnTo>
                    <a:pt x="7723" y="8172"/>
                  </a:lnTo>
                  <a:lnTo>
                    <a:pt x="7723" y="8155"/>
                  </a:lnTo>
                  <a:lnTo>
                    <a:pt x="7723" y="8137"/>
                  </a:lnTo>
                  <a:lnTo>
                    <a:pt x="7714" y="8120"/>
                  </a:lnTo>
                  <a:lnTo>
                    <a:pt x="7464" y="7861"/>
                  </a:lnTo>
                  <a:lnTo>
                    <a:pt x="7447" y="7852"/>
                  </a:lnTo>
                  <a:lnTo>
                    <a:pt x="7438" y="7844"/>
                  </a:lnTo>
                  <a:close/>
                  <a:moveTo>
                    <a:pt x="7231" y="7869"/>
                  </a:moveTo>
                  <a:lnTo>
                    <a:pt x="7213" y="7878"/>
                  </a:lnTo>
                  <a:lnTo>
                    <a:pt x="7196" y="7904"/>
                  </a:lnTo>
                  <a:lnTo>
                    <a:pt x="7205" y="7930"/>
                  </a:lnTo>
                  <a:lnTo>
                    <a:pt x="7205" y="7947"/>
                  </a:lnTo>
                  <a:lnTo>
                    <a:pt x="7455" y="8206"/>
                  </a:lnTo>
                  <a:lnTo>
                    <a:pt x="7464" y="8224"/>
                  </a:lnTo>
                  <a:lnTo>
                    <a:pt x="7498" y="8224"/>
                  </a:lnTo>
                  <a:lnTo>
                    <a:pt x="7516" y="8215"/>
                  </a:lnTo>
                  <a:lnTo>
                    <a:pt x="7524" y="8198"/>
                  </a:lnTo>
                  <a:lnTo>
                    <a:pt x="7533" y="8180"/>
                  </a:lnTo>
                  <a:lnTo>
                    <a:pt x="7524" y="8163"/>
                  </a:lnTo>
                  <a:lnTo>
                    <a:pt x="7516" y="8146"/>
                  </a:lnTo>
                  <a:lnTo>
                    <a:pt x="7274" y="7887"/>
                  </a:lnTo>
                  <a:lnTo>
                    <a:pt x="7257" y="7869"/>
                  </a:lnTo>
                  <a:close/>
                  <a:moveTo>
                    <a:pt x="7913" y="8370"/>
                  </a:moveTo>
                  <a:lnTo>
                    <a:pt x="7896" y="8388"/>
                  </a:lnTo>
                  <a:lnTo>
                    <a:pt x="7878" y="8405"/>
                  </a:lnTo>
                  <a:lnTo>
                    <a:pt x="7887" y="8431"/>
                  </a:lnTo>
                  <a:lnTo>
                    <a:pt x="7896" y="8448"/>
                  </a:lnTo>
                  <a:lnTo>
                    <a:pt x="8138" y="8707"/>
                  </a:lnTo>
                  <a:lnTo>
                    <a:pt x="8155" y="8716"/>
                  </a:lnTo>
                  <a:lnTo>
                    <a:pt x="8172" y="8725"/>
                  </a:lnTo>
                  <a:lnTo>
                    <a:pt x="8189" y="8716"/>
                  </a:lnTo>
                  <a:lnTo>
                    <a:pt x="8207" y="8707"/>
                  </a:lnTo>
                  <a:lnTo>
                    <a:pt x="8215" y="8699"/>
                  </a:lnTo>
                  <a:lnTo>
                    <a:pt x="8215" y="8681"/>
                  </a:lnTo>
                  <a:lnTo>
                    <a:pt x="8215" y="8664"/>
                  </a:lnTo>
                  <a:lnTo>
                    <a:pt x="8207" y="8647"/>
                  </a:lnTo>
                  <a:lnTo>
                    <a:pt x="7956" y="8388"/>
                  </a:lnTo>
                  <a:lnTo>
                    <a:pt x="7948" y="8379"/>
                  </a:lnTo>
                  <a:lnTo>
                    <a:pt x="7930" y="8370"/>
                  </a:lnTo>
                  <a:close/>
                  <a:moveTo>
                    <a:pt x="7732" y="8396"/>
                  </a:moveTo>
                  <a:lnTo>
                    <a:pt x="7714" y="8405"/>
                  </a:lnTo>
                  <a:lnTo>
                    <a:pt x="7697" y="8414"/>
                  </a:lnTo>
                  <a:lnTo>
                    <a:pt x="7680" y="8440"/>
                  </a:lnTo>
                  <a:lnTo>
                    <a:pt x="7688" y="8465"/>
                  </a:lnTo>
                  <a:lnTo>
                    <a:pt x="7697" y="8474"/>
                  </a:lnTo>
                  <a:lnTo>
                    <a:pt x="7939" y="8742"/>
                  </a:lnTo>
                  <a:lnTo>
                    <a:pt x="7948" y="8751"/>
                  </a:lnTo>
                  <a:lnTo>
                    <a:pt x="7965" y="8759"/>
                  </a:lnTo>
                  <a:lnTo>
                    <a:pt x="7982" y="8751"/>
                  </a:lnTo>
                  <a:lnTo>
                    <a:pt x="7999" y="8742"/>
                  </a:lnTo>
                  <a:lnTo>
                    <a:pt x="8008" y="8725"/>
                  </a:lnTo>
                  <a:lnTo>
                    <a:pt x="8017" y="8716"/>
                  </a:lnTo>
                  <a:lnTo>
                    <a:pt x="8017" y="8699"/>
                  </a:lnTo>
                  <a:lnTo>
                    <a:pt x="7999" y="8681"/>
                  </a:lnTo>
                  <a:lnTo>
                    <a:pt x="7758" y="8414"/>
                  </a:lnTo>
                  <a:lnTo>
                    <a:pt x="7749" y="8405"/>
                  </a:lnTo>
                  <a:lnTo>
                    <a:pt x="7732" y="8396"/>
                  </a:lnTo>
                  <a:close/>
                  <a:moveTo>
                    <a:pt x="8405" y="8897"/>
                  </a:moveTo>
                  <a:lnTo>
                    <a:pt x="8388" y="8906"/>
                  </a:lnTo>
                  <a:lnTo>
                    <a:pt x="8371" y="8932"/>
                  </a:lnTo>
                  <a:lnTo>
                    <a:pt x="8379" y="8958"/>
                  </a:lnTo>
                  <a:lnTo>
                    <a:pt x="8388" y="8975"/>
                  </a:lnTo>
                  <a:lnTo>
                    <a:pt x="8630" y="9234"/>
                  </a:lnTo>
                  <a:lnTo>
                    <a:pt x="8647" y="9243"/>
                  </a:lnTo>
                  <a:lnTo>
                    <a:pt x="8665" y="9252"/>
                  </a:lnTo>
                  <a:lnTo>
                    <a:pt x="8682" y="9243"/>
                  </a:lnTo>
                  <a:lnTo>
                    <a:pt x="8699" y="9234"/>
                  </a:lnTo>
                  <a:lnTo>
                    <a:pt x="8708" y="9217"/>
                  </a:lnTo>
                  <a:lnTo>
                    <a:pt x="8708" y="9200"/>
                  </a:lnTo>
                  <a:lnTo>
                    <a:pt x="8708" y="9191"/>
                  </a:lnTo>
                  <a:lnTo>
                    <a:pt x="8699" y="9174"/>
                  </a:lnTo>
                  <a:lnTo>
                    <a:pt x="8449" y="8906"/>
                  </a:lnTo>
                  <a:lnTo>
                    <a:pt x="8440" y="8897"/>
                  </a:lnTo>
                  <a:close/>
                  <a:moveTo>
                    <a:pt x="8198" y="8932"/>
                  </a:moveTo>
                  <a:lnTo>
                    <a:pt x="8181" y="8941"/>
                  </a:lnTo>
                  <a:lnTo>
                    <a:pt x="8172" y="8966"/>
                  </a:lnTo>
                  <a:lnTo>
                    <a:pt x="8172" y="8992"/>
                  </a:lnTo>
                  <a:lnTo>
                    <a:pt x="8181" y="9010"/>
                  </a:lnTo>
                  <a:lnTo>
                    <a:pt x="8423" y="9269"/>
                  </a:lnTo>
                  <a:lnTo>
                    <a:pt x="8440" y="9286"/>
                  </a:lnTo>
                  <a:lnTo>
                    <a:pt x="8475" y="9286"/>
                  </a:lnTo>
                  <a:lnTo>
                    <a:pt x="8483" y="9277"/>
                  </a:lnTo>
                  <a:lnTo>
                    <a:pt x="8500" y="9260"/>
                  </a:lnTo>
                  <a:lnTo>
                    <a:pt x="8500" y="9243"/>
                  </a:lnTo>
                  <a:lnTo>
                    <a:pt x="8500" y="9226"/>
                  </a:lnTo>
                  <a:lnTo>
                    <a:pt x="8492" y="9208"/>
                  </a:lnTo>
                  <a:lnTo>
                    <a:pt x="8250" y="8949"/>
                  </a:lnTo>
                  <a:lnTo>
                    <a:pt x="8233" y="8932"/>
                  </a:lnTo>
                  <a:close/>
                  <a:moveTo>
                    <a:pt x="8898" y="9424"/>
                  </a:moveTo>
                  <a:lnTo>
                    <a:pt x="8881" y="9433"/>
                  </a:lnTo>
                  <a:lnTo>
                    <a:pt x="8872" y="9459"/>
                  </a:lnTo>
                  <a:lnTo>
                    <a:pt x="8872" y="9485"/>
                  </a:lnTo>
                  <a:lnTo>
                    <a:pt x="8881" y="9493"/>
                  </a:lnTo>
                  <a:lnTo>
                    <a:pt x="9122" y="9761"/>
                  </a:lnTo>
                  <a:lnTo>
                    <a:pt x="9140" y="9770"/>
                  </a:lnTo>
                  <a:lnTo>
                    <a:pt x="9174" y="9770"/>
                  </a:lnTo>
                  <a:lnTo>
                    <a:pt x="9191" y="9761"/>
                  </a:lnTo>
                  <a:lnTo>
                    <a:pt x="9200" y="9744"/>
                  </a:lnTo>
                  <a:lnTo>
                    <a:pt x="9200" y="9727"/>
                  </a:lnTo>
                  <a:lnTo>
                    <a:pt x="9200" y="9709"/>
                  </a:lnTo>
                  <a:lnTo>
                    <a:pt x="9191" y="9701"/>
                  </a:lnTo>
                  <a:lnTo>
                    <a:pt x="8941" y="9433"/>
                  </a:lnTo>
                  <a:lnTo>
                    <a:pt x="8932" y="9424"/>
                  </a:lnTo>
                  <a:close/>
                  <a:moveTo>
                    <a:pt x="8699" y="9459"/>
                  </a:moveTo>
                  <a:lnTo>
                    <a:pt x="8682" y="9468"/>
                  </a:lnTo>
                  <a:lnTo>
                    <a:pt x="8665" y="9476"/>
                  </a:lnTo>
                  <a:lnTo>
                    <a:pt x="8656" y="9502"/>
                  </a:lnTo>
                  <a:lnTo>
                    <a:pt x="8656" y="9528"/>
                  </a:lnTo>
                  <a:lnTo>
                    <a:pt x="8665" y="9537"/>
                  </a:lnTo>
                  <a:lnTo>
                    <a:pt x="8906" y="9804"/>
                  </a:lnTo>
                  <a:lnTo>
                    <a:pt x="8924" y="9813"/>
                  </a:lnTo>
                  <a:lnTo>
                    <a:pt x="8941" y="9822"/>
                  </a:lnTo>
                  <a:lnTo>
                    <a:pt x="8958" y="9813"/>
                  </a:lnTo>
                  <a:lnTo>
                    <a:pt x="8976" y="9804"/>
                  </a:lnTo>
                  <a:lnTo>
                    <a:pt x="8984" y="9796"/>
                  </a:lnTo>
                  <a:lnTo>
                    <a:pt x="8984" y="9778"/>
                  </a:lnTo>
                  <a:lnTo>
                    <a:pt x="8984" y="9761"/>
                  </a:lnTo>
                  <a:lnTo>
                    <a:pt x="8976" y="9744"/>
                  </a:lnTo>
                  <a:lnTo>
                    <a:pt x="8734" y="9476"/>
                  </a:lnTo>
                  <a:lnTo>
                    <a:pt x="8716" y="9468"/>
                  </a:lnTo>
                  <a:lnTo>
                    <a:pt x="8699" y="9459"/>
                  </a:lnTo>
                  <a:close/>
                  <a:moveTo>
                    <a:pt x="9407" y="9943"/>
                  </a:moveTo>
                  <a:lnTo>
                    <a:pt x="9390" y="9951"/>
                  </a:lnTo>
                  <a:lnTo>
                    <a:pt x="9373" y="9960"/>
                  </a:lnTo>
                  <a:lnTo>
                    <a:pt x="9364" y="9977"/>
                  </a:lnTo>
                  <a:lnTo>
                    <a:pt x="9364" y="10012"/>
                  </a:lnTo>
                  <a:lnTo>
                    <a:pt x="9373" y="10020"/>
                  </a:lnTo>
                  <a:lnTo>
                    <a:pt x="9623" y="10279"/>
                  </a:lnTo>
                  <a:lnTo>
                    <a:pt x="9632" y="10288"/>
                  </a:lnTo>
                  <a:lnTo>
                    <a:pt x="9649" y="10297"/>
                  </a:lnTo>
                  <a:lnTo>
                    <a:pt x="9667" y="10297"/>
                  </a:lnTo>
                  <a:lnTo>
                    <a:pt x="9684" y="10288"/>
                  </a:lnTo>
                  <a:lnTo>
                    <a:pt x="9692" y="10271"/>
                  </a:lnTo>
                  <a:lnTo>
                    <a:pt x="9701" y="10254"/>
                  </a:lnTo>
                  <a:lnTo>
                    <a:pt x="9692" y="10236"/>
                  </a:lnTo>
                  <a:lnTo>
                    <a:pt x="9684" y="10219"/>
                  </a:lnTo>
                  <a:lnTo>
                    <a:pt x="9442" y="9960"/>
                  </a:lnTo>
                  <a:lnTo>
                    <a:pt x="9425" y="9951"/>
                  </a:lnTo>
                  <a:lnTo>
                    <a:pt x="9407" y="9943"/>
                  </a:lnTo>
                  <a:close/>
                  <a:moveTo>
                    <a:pt x="9166" y="9994"/>
                  </a:moveTo>
                  <a:lnTo>
                    <a:pt x="9157" y="10003"/>
                  </a:lnTo>
                  <a:lnTo>
                    <a:pt x="9140" y="10029"/>
                  </a:lnTo>
                  <a:lnTo>
                    <a:pt x="9140" y="10055"/>
                  </a:lnTo>
                  <a:lnTo>
                    <a:pt x="9148" y="10072"/>
                  </a:lnTo>
                  <a:lnTo>
                    <a:pt x="9390" y="10331"/>
                  </a:lnTo>
                  <a:lnTo>
                    <a:pt x="9407" y="10349"/>
                  </a:lnTo>
                  <a:lnTo>
                    <a:pt x="9442" y="10349"/>
                  </a:lnTo>
                  <a:lnTo>
                    <a:pt x="9459" y="10340"/>
                  </a:lnTo>
                  <a:lnTo>
                    <a:pt x="9468" y="10323"/>
                  </a:lnTo>
                  <a:lnTo>
                    <a:pt x="9468" y="10305"/>
                  </a:lnTo>
                  <a:lnTo>
                    <a:pt x="9468" y="10288"/>
                  </a:lnTo>
                  <a:lnTo>
                    <a:pt x="9459" y="10271"/>
                  </a:lnTo>
                  <a:lnTo>
                    <a:pt x="9217" y="10012"/>
                  </a:lnTo>
                  <a:lnTo>
                    <a:pt x="9200" y="9994"/>
                  </a:lnTo>
                  <a:close/>
                  <a:moveTo>
                    <a:pt x="9883" y="10470"/>
                  </a:moveTo>
                  <a:lnTo>
                    <a:pt x="9865" y="10478"/>
                  </a:lnTo>
                  <a:lnTo>
                    <a:pt x="9857" y="10504"/>
                  </a:lnTo>
                  <a:lnTo>
                    <a:pt x="9857" y="10530"/>
                  </a:lnTo>
                  <a:lnTo>
                    <a:pt x="9865" y="10547"/>
                  </a:lnTo>
                  <a:lnTo>
                    <a:pt x="10116" y="10806"/>
                  </a:lnTo>
                  <a:lnTo>
                    <a:pt x="10124" y="10815"/>
                  </a:lnTo>
                  <a:lnTo>
                    <a:pt x="10142" y="10824"/>
                  </a:lnTo>
                  <a:lnTo>
                    <a:pt x="10159" y="10815"/>
                  </a:lnTo>
                  <a:lnTo>
                    <a:pt x="10176" y="10806"/>
                  </a:lnTo>
                  <a:lnTo>
                    <a:pt x="10185" y="10798"/>
                  </a:lnTo>
                  <a:lnTo>
                    <a:pt x="10193" y="10780"/>
                  </a:lnTo>
                  <a:lnTo>
                    <a:pt x="10185" y="10763"/>
                  </a:lnTo>
                  <a:lnTo>
                    <a:pt x="10176" y="10746"/>
                  </a:lnTo>
                  <a:lnTo>
                    <a:pt x="9934" y="10487"/>
                  </a:lnTo>
                  <a:lnTo>
                    <a:pt x="9917" y="10470"/>
                  </a:lnTo>
                  <a:close/>
                  <a:moveTo>
                    <a:pt x="9675" y="10521"/>
                  </a:moveTo>
                  <a:lnTo>
                    <a:pt x="9658" y="10530"/>
                  </a:lnTo>
                  <a:lnTo>
                    <a:pt x="9641" y="10539"/>
                  </a:lnTo>
                  <a:lnTo>
                    <a:pt x="9623" y="10565"/>
                  </a:lnTo>
                  <a:lnTo>
                    <a:pt x="9632" y="10590"/>
                  </a:lnTo>
                  <a:lnTo>
                    <a:pt x="9641" y="10599"/>
                  </a:lnTo>
                  <a:lnTo>
                    <a:pt x="9883" y="10867"/>
                  </a:lnTo>
                  <a:lnTo>
                    <a:pt x="9891" y="10876"/>
                  </a:lnTo>
                  <a:lnTo>
                    <a:pt x="9908" y="10884"/>
                  </a:lnTo>
                  <a:lnTo>
                    <a:pt x="9926" y="10876"/>
                  </a:lnTo>
                  <a:lnTo>
                    <a:pt x="9943" y="10867"/>
                  </a:lnTo>
                  <a:lnTo>
                    <a:pt x="9952" y="10858"/>
                  </a:lnTo>
                  <a:lnTo>
                    <a:pt x="9960" y="10841"/>
                  </a:lnTo>
                  <a:lnTo>
                    <a:pt x="9952" y="10824"/>
                  </a:lnTo>
                  <a:lnTo>
                    <a:pt x="9943" y="10806"/>
                  </a:lnTo>
                  <a:lnTo>
                    <a:pt x="9701" y="10539"/>
                  </a:lnTo>
                  <a:lnTo>
                    <a:pt x="9692" y="10530"/>
                  </a:lnTo>
                  <a:lnTo>
                    <a:pt x="9675" y="10521"/>
                  </a:lnTo>
                  <a:close/>
                  <a:moveTo>
                    <a:pt x="10375" y="10996"/>
                  </a:moveTo>
                  <a:lnTo>
                    <a:pt x="10358" y="11005"/>
                  </a:lnTo>
                  <a:lnTo>
                    <a:pt x="10349" y="11031"/>
                  </a:lnTo>
                  <a:lnTo>
                    <a:pt x="10349" y="11057"/>
                  </a:lnTo>
                  <a:lnTo>
                    <a:pt x="10358" y="11066"/>
                  </a:lnTo>
                  <a:lnTo>
                    <a:pt x="10608" y="11333"/>
                  </a:lnTo>
                  <a:lnTo>
                    <a:pt x="10617" y="11342"/>
                  </a:lnTo>
                  <a:lnTo>
                    <a:pt x="10651" y="11342"/>
                  </a:lnTo>
                  <a:lnTo>
                    <a:pt x="10669" y="11333"/>
                  </a:lnTo>
                  <a:lnTo>
                    <a:pt x="10677" y="11316"/>
                  </a:lnTo>
                  <a:lnTo>
                    <a:pt x="10686" y="11299"/>
                  </a:lnTo>
                  <a:lnTo>
                    <a:pt x="10677" y="11281"/>
                  </a:lnTo>
                  <a:lnTo>
                    <a:pt x="10669" y="11273"/>
                  </a:lnTo>
                  <a:lnTo>
                    <a:pt x="10427" y="11005"/>
                  </a:lnTo>
                  <a:lnTo>
                    <a:pt x="10409" y="10996"/>
                  </a:lnTo>
                  <a:close/>
                  <a:moveTo>
                    <a:pt x="10142" y="11057"/>
                  </a:moveTo>
                  <a:lnTo>
                    <a:pt x="10124" y="11066"/>
                  </a:lnTo>
                  <a:lnTo>
                    <a:pt x="10116" y="11091"/>
                  </a:lnTo>
                  <a:lnTo>
                    <a:pt x="10116" y="11117"/>
                  </a:lnTo>
                  <a:lnTo>
                    <a:pt x="10124" y="11135"/>
                  </a:lnTo>
                  <a:lnTo>
                    <a:pt x="10366" y="11394"/>
                  </a:lnTo>
                  <a:lnTo>
                    <a:pt x="10375" y="11411"/>
                  </a:lnTo>
                  <a:lnTo>
                    <a:pt x="10409" y="11411"/>
                  </a:lnTo>
                  <a:lnTo>
                    <a:pt x="10427" y="11402"/>
                  </a:lnTo>
                  <a:lnTo>
                    <a:pt x="10435" y="11385"/>
                  </a:lnTo>
                  <a:lnTo>
                    <a:pt x="10444" y="11368"/>
                  </a:lnTo>
                  <a:lnTo>
                    <a:pt x="10444" y="11351"/>
                  </a:lnTo>
                  <a:lnTo>
                    <a:pt x="10435" y="11333"/>
                  </a:lnTo>
                  <a:lnTo>
                    <a:pt x="10185" y="11074"/>
                  </a:lnTo>
                  <a:lnTo>
                    <a:pt x="10176" y="11057"/>
                  </a:lnTo>
                  <a:close/>
                  <a:moveTo>
                    <a:pt x="10885" y="11515"/>
                  </a:moveTo>
                  <a:lnTo>
                    <a:pt x="10867" y="11523"/>
                  </a:lnTo>
                  <a:lnTo>
                    <a:pt x="10859" y="11532"/>
                  </a:lnTo>
                  <a:lnTo>
                    <a:pt x="10841" y="11558"/>
                  </a:lnTo>
                  <a:lnTo>
                    <a:pt x="10841" y="11584"/>
                  </a:lnTo>
                  <a:lnTo>
                    <a:pt x="10850" y="11592"/>
                  </a:lnTo>
                  <a:lnTo>
                    <a:pt x="11100" y="11852"/>
                  </a:lnTo>
                  <a:lnTo>
                    <a:pt x="11118" y="11869"/>
                  </a:lnTo>
                  <a:lnTo>
                    <a:pt x="11144" y="11869"/>
                  </a:lnTo>
                  <a:lnTo>
                    <a:pt x="11161" y="11860"/>
                  </a:lnTo>
                  <a:lnTo>
                    <a:pt x="11170" y="11843"/>
                  </a:lnTo>
                  <a:lnTo>
                    <a:pt x="11178" y="11826"/>
                  </a:lnTo>
                  <a:lnTo>
                    <a:pt x="11178" y="11808"/>
                  </a:lnTo>
                  <a:lnTo>
                    <a:pt x="11161" y="11791"/>
                  </a:lnTo>
                  <a:lnTo>
                    <a:pt x="10919" y="11532"/>
                  </a:lnTo>
                  <a:lnTo>
                    <a:pt x="10902" y="11523"/>
                  </a:lnTo>
                  <a:lnTo>
                    <a:pt x="10885" y="11515"/>
                  </a:lnTo>
                  <a:close/>
                  <a:moveTo>
                    <a:pt x="10643" y="11584"/>
                  </a:moveTo>
                  <a:lnTo>
                    <a:pt x="10625" y="11592"/>
                  </a:lnTo>
                  <a:lnTo>
                    <a:pt x="10608" y="11601"/>
                  </a:lnTo>
                  <a:lnTo>
                    <a:pt x="10599" y="11627"/>
                  </a:lnTo>
                  <a:lnTo>
                    <a:pt x="10599" y="11653"/>
                  </a:lnTo>
                  <a:lnTo>
                    <a:pt x="10608" y="11662"/>
                  </a:lnTo>
                  <a:lnTo>
                    <a:pt x="10850" y="11929"/>
                  </a:lnTo>
                  <a:lnTo>
                    <a:pt x="10867" y="11938"/>
                  </a:lnTo>
                  <a:lnTo>
                    <a:pt x="10885" y="11947"/>
                  </a:lnTo>
                  <a:lnTo>
                    <a:pt x="10902" y="11938"/>
                  </a:lnTo>
                  <a:lnTo>
                    <a:pt x="10910" y="11929"/>
                  </a:lnTo>
                  <a:lnTo>
                    <a:pt x="10928" y="11921"/>
                  </a:lnTo>
                  <a:lnTo>
                    <a:pt x="10928" y="11903"/>
                  </a:lnTo>
                  <a:lnTo>
                    <a:pt x="10928" y="11886"/>
                  </a:lnTo>
                  <a:lnTo>
                    <a:pt x="10919" y="11869"/>
                  </a:lnTo>
                  <a:lnTo>
                    <a:pt x="10677" y="11601"/>
                  </a:lnTo>
                  <a:lnTo>
                    <a:pt x="10660" y="11592"/>
                  </a:lnTo>
                  <a:lnTo>
                    <a:pt x="10643" y="11584"/>
                  </a:lnTo>
                  <a:close/>
                  <a:moveTo>
                    <a:pt x="11360" y="12042"/>
                  </a:moveTo>
                  <a:lnTo>
                    <a:pt x="11351" y="12050"/>
                  </a:lnTo>
                  <a:lnTo>
                    <a:pt x="11334" y="12076"/>
                  </a:lnTo>
                  <a:lnTo>
                    <a:pt x="11334" y="12102"/>
                  </a:lnTo>
                  <a:lnTo>
                    <a:pt x="11342" y="12119"/>
                  </a:lnTo>
                  <a:lnTo>
                    <a:pt x="11593" y="12379"/>
                  </a:lnTo>
                  <a:lnTo>
                    <a:pt x="11610" y="12387"/>
                  </a:lnTo>
                  <a:lnTo>
                    <a:pt x="11627" y="12396"/>
                  </a:lnTo>
                  <a:lnTo>
                    <a:pt x="11645" y="12387"/>
                  </a:lnTo>
                  <a:lnTo>
                    <a:pt x="11653" y="12379"/>
                  </a:lnTo>
                  <a:lnTo>
                    <a:pt x="11671" y="12370"/>
                  </a:lnTo>
                  <a:lnTo>
                    <a:pt x="11671" y="12353"/>
                  </a:lnTo>
                  <a:lnTo>
                    <a:pt x="11671" y="12335"/>
                  </a:lnTo>
                  <a:lnTo>
                    <a:pt x="11662" y="12318"/>
                  </a:lnTo>
                  <a:lnTo>
                    <a:pt x="11411" y="12059"/>
                  </a:lnTo>
                  <a:lnTo>
                    <a:pt x="11394" y="12042"/>
                  </a:lnTo>
                  <a:close/>
                  <a:moveTo>
                    <a:pt x="11109" y="12119"/>
                  </a:moveTo>
                  <a:lnTo>
                    <a:pt x="11100" y="12128"/>
                  </a:lnTo>
                  <a:lnTo>
                    <a:pt x="11083" y="12154"/>
                  </a:lnTo>
                  <a:lnTo>
                    <a:pt x="11083" y="12180"/>
                  </a:lnTo>
                  <a:lnTo>
                    <a:pt x="11092" y="12197"/>
                  </a:lnTo>
                  <a:lnTo>
                    <a:pt x="11334" y="12456"/>
                  </a:lnTo>
                  <a:lnTo>
                    <a:pt x="11351" y="12474"/>
                  </a:lnTo>
                  <a:lnTo>
                    <a:pt x="11386" y="12474"/>
                  </a:lnTo>
                  <a:lnTo>
                    <a:pt x="11403" y="12465"/>
                  </a:lnTo>
                  <a:lnTo>
                    <a:pt x="11411" y="12448"/>
                  </a:lnTo>
                  <a:lnTo>
                    <a:pt x="11411" y="12430"/>
                  </a:lnTo>
                  <a:lnTo>
                    <a:pt x="11411" y="12413"/>
                  </a:lnTo>
                  <a:lnTo>
                    <a:pt x="11403" y="12396"/>
                  </a:lnTo>
                  <a:lnTo>
                    <a:pt x="11161" y="12137"/>
                  </a:lnTo>
                  <a:lnTo>
                    <a:pt x="11144" y="12119"/>
                  </a:lnTo>
                  <a:close/>
                  <a:moveTo>
                    <a:pt x="11861" y="12569"/>
                  </a:moveTo>
                  <a:lnTo>
                    <a:pt x="11843" y="12577"/>
                  </a:lnTo>
                  <a:lnTo>
                    <a:pt x="11826" y="12603"/>
                  </a:lnTo>
                  <a:lnTo>
                    <a:pt x="11835" y="12629"/>
                  </a:lnTo>
                  <a:lnTo>
                    <a:pt x="11843" y="12638"/>
                  </a:lnTo>
                  <a:lnTo>
                    <a:pt x="12085" y="12905"/>
                  </a:lnTo>
                  <a:lnTo>
                    <a:pt x="12102" y="12914"/>
                  </a:lnTo>
                  <a:lnTo>
                    <a:pt x="12137" y="12914"/>
                  </a:lnTo>
                  <a:lnTo>
                    <a:pt x="12146" y="12905"/>
                  </a:lnTo>
                  <a:lnTo>
                    <a:pt x="12163" y="12888"/>
                  </a:lnTo>
                  <a:lnTo>
                    <a:pt x="12163" y="12871"/>
                  </a:lnTo>
                  <a:lnTo>
                    <a:pt x="12163" y="12854"/>
                  </a:lnTo>
                  <a:lnTo>
                    <a:pt x="12154" y="12845"/>
                  </a:lnTo>
                  <a:lnTo>
                    <a:pt x="11904" y="12577"/>
                  </a:lnTo>
                  <a:lnTo>
                    <a:pt x="11887" y="12569"/>
                  </a:lnTo>
                  <a:close/>
                  <a:moveTo>
                    <a:pt x="11601" y="12655"/>
                  </a:moveTo>
                  <a:lnTo>
                    <a:pt x="11584" y="12664"/>
                  </a:lnTo>
                  <a:lnTo>
                    <a:pt x="11567" y="12689"/>
                  </a:lnTo>
                  <a:lnTo>
                    <a:pt x="11576" y="12715"/>
                  </a:lnTo>
                  <a:lnTo>
                    <a:pt x="11576" y="12724"/>
                  </a:lnTo>
                  <a:lnTo>
                    <a:pt x="11826" y="12992"/>
                  </a:lnTo>
                  <a:lnTo>
                    <a:pt x="11835" y="13000"/>
                  </a:lnTo>
                  <a:lnTo>
                    <a:pt x="11852" y="13009"/>
                  </a:lnTo>
                  <a:lnTo>
                    <a:pt x="11869" y="13000"/>
                  </a:lnTo>
                  <a:lnTo>
                    <a:pt x="11887" y="12992"/>
                  </a:lnTo>
                  <a:lnTo>
                    <a:pt x="11895" y="12983"/>
                  </a:lnTo>
                  <a:lnTo>
                    <a:pt x="11904" y="12966"/>
                  </a:lnTo>
                  <a:lnTo>
                    <a:pt x="11895" y="12949"/>
                  </a:lnTo>
                  <a:lnTo>
                    <a:pt x="11887" y="12931"/>
                  </a:lnTo>
                  <a:lnTo>
                    <a:pt x="11645" y="12664"/>
                  </a:lnTo>
                  <a:lnTo>
                    <a:pt x="11627" y="12655"/>
                  </a:lnTo>
                  <a:close/>
                  <a:moveTo>
                    <a:pt x="12370" y="13087"/>
                  </a:moveTo>
                  <a:lnTo>
                    <a:pt x="12353" y="13095"/>
                  </a:lnTo>
                  <a:lnTo>
                    <a:pt x="12336" y="13104"/>
                  </a:lnTo>
                  <a:lnTo>
                    <a:pt x="12318" y="13130"/>
                  </a:lnTo>
                  <a:lnTo>
                    <a:pt x="12327" y="13156"/>
                  </a:lnTo>
                  <a:lnTo>
                    <a:pt x="12336" y="13165"/>
                  </a:lnTo>
                  <a:lnTo>
                    <a:pt x="12578" y="13432"/>
                  </a:lnTo>
                  <a:lnTo>
                    <a:pt x="12595" y="13441"/>
                  </a:lnTo>
                  <a:lnTo>
                    <a:pt x="12629" y="13441"/>
                  </a:lnTo>
                  <a:lnTo>
                    <a:pt x="12647" y="13432"/>
                  </a:lnTo>
                  <a:lnTo>
                    <a:pt x="12655" y="13415"/>
                  </a:lnTo>
                  <a:lnTo>
                    <a:pt x="12655" y="13398"/>
                  </a:lnTo>
                  <a:lnTo>
                    <a:pt x="12655" y="13381"/>
                  </a:lnTo>
                  <a:lnTo>
                    <a:pt x="12647" y="13363"/>
                  </a:lnTo>
                  <a:lnTo>
                    <a:pt x="12396" y="13104"/>
                  </a:lnTo>
                  <a:lnTo>
                    <a:pt x="12388" y="13095"/>
                  </a:lnTo>
                  <a:lnTo>
                    <a:pt x="12370" y="13087"/>
                  </a:lnTo>
                  <a:close/>
                  <a:moveTo>
                    <a:pt x="12085" y="13182"/>
                  </a:moveTo>
                  <a:lnTo>
                    <a:pt x="12068" y="13190"/>
                  </a:lnTo>
                  <a:lnTo>
                    <a:pt x="12051" y="13216"/>
                  </a:lnTo>
                  <a:lnTo>
                    <a:pt x="12059" y="13242"/>
                  </a:lnTo>
                  <a:lnTo>
                    <a:pt x="12068" y="13260"/>
                  </a:lnTo>
                  <a:lnTo>
                    <a:pt x="12310" y="13519"/>
                  </a:lnTo>
                  <a:lnTo>
                    <a:pt x="12318" y="13536"/>
                  </a:lnTo>
                  <a:lnTo>
                    <a:pt x="12353" y="13536"/>
                  </a:lnTo>
                  <a:lnTo>
                    <a:pt x="12370" y="13527"/>
                  </a:lnTo>
                  <a:lnTo>
                    <a:pt x="12379" y="13510"/>
                  </a:lnTo>
                  <a:lnTo>
                    <a:pt x="12388" y="13493"/>
                  </a:lnTo>
                  <a:lnTo>
                    <a:pt x="12388" y="13476"/>
                  </a:lnTo>
                  <a:lnTo>
                    <a:pt x="12370" y="13458"/>
                  </a:lnTo>
                  <a:lnTo>
                    <a:pt x="12128" y="13199"/>
                  </a:lnTo>
                  <a:lnTo>
                    <a:pt x="12120" y="13182"/>
                  </a:lnTo>
                  <a:close/>
                  <a:moveTo>
                    <a:pt x="12845" y="13614"/>
                  </a:moveTo>
                  <a:lnTo>
                    <a:pt x="12828" y="13631"/>
                  </a:lnTo>
                  <a:lnTo>
                    <a:pt x="12811" y="13648"/>
                  </a:lnTo>
                  <a:lnTo>
                    <a:pt x="12819" y="13674"/>
                  </a:lnTo>
                  <a:lnTo>
                    <a:pt x="12828" y="13691"/>
                  </a:lnTo>
                  <a:lnTo>
                    <a:pt x="13070" y="13951"/>
                  </a:lnTo>
                  <a:lnTo>
                    <a:pt x="13087" y="13959"/>
                  </a:lnTo>
                  <a:lnTo>
                    <a:pt x="13104" y="13968"/>
                  </a:lnTo>
                  <a:lnTo>
                    <a:pt x="13122" y="13959"/>
                  </a:lnTo>
                  <a:lnTo>
                    <a:pt x="13139" y="13951"/>
                  </a:lnTo>
                  <a:lnTo>
                    <a:pt x="13148" y="13942"/>
                  </a:lnTo>
                  <a:lnTo>
                    <a:pt x="13148" y="13925"/>
                  </a:lnTo>
                  <a:lnTo>
                    <a:pt x="13148" y="13907"/>
                  </a:lnTo>
                  <a:lnTo>
                    <a:pt x="13139" y="13890"/>
                  </a:lnTo>
                  <a:lnTo>
                    <a:pt x="12889" y="13631"/>
                  </a:lnTo>
                  <a:lnTo>
                    <a:pt x="12880" y="13622"/>
                  </a:lnTo>
                  <a:lnTo>
                    <a:pt x="12863" y="13614"/>
                  </a:lnTo>
                  <a:close/>
                  <a:moveTo>
                    <a:pt x="12569" y="13717"/>
                  </a:moveTo>
                  <a:lnTo>
                    <a:pt x="12552" y="13726"/>
                  </a:lnTo>
                  <a:lnTo>
                    <a:pt x="12543" y="13752"/>
                  </a:lnTo>
                  <a:lnTo>
                    <a:pt x="12543" y="13778"/>
                  </a:lnTo>
                  <a:lnTo>
                    <a:pt x="12552" y="13787"/>
                  </a:lnTo>
                  <a:lnTo>
                    <a:pt x="12794" y="14054"/>
                  </a:lnTo>
                  <a:lnTo>
                    <a:pt x="12811" y="14063"/>
                  </a:lnTo>
                  <a:lnTo>
                    <a:pt x="12828" y="14072"/>
                  </a:lnTo>
                  <a:lnTo>
                    <a:pt x="12845" y="14063"/>
                  </a:lnTo>
                  <a:lnTo>
                    <a:pt x="12854" y="14054"/>
                  </a:lnTo>
                  <a:lnTo>
                    <a:pt x="12871" y="14046"/>
                  </a:lnTo>
                  <a:lnTo>
                    <a:pt x="12871" y="14028"/>
                  </a:lnTo>
                  <a:lnTo>
                    <a:pt x="12871" y="14011"/>
                  </a:lnTo>
                  <a:lnTo>
                    <a:pt x="12863" y="13994"/>
                  </a:lnTo>
                  <a:lnTo>
                    <a:pt x="12621" y="13726"/>
                  </a:lnTo>
                  <a:lnTo>
                    <a:pt x="12603" y="13717"/>
                  </a:lnTo>
                  <a:close/>
                  <a:moveTo>
                    <a:pt x="13338" y="14141"/>
                  </a:moveTo>
                  <a:lnTo>
                    <a:pt x="13320" y="14149"/>
                  </a:lnTo>
                  <a:lnTo>
                    <a:pt x="13312" y="14175"/>
                  </a:lnTo>
                  <a:lnTo>
                    <a:pt x="13312" y="14201"/>
                  </a:lnTo>
                  <a:lnTo>
                    <a:pt x="13320" y="14218"/>
                  </a:lnTo>
                  <a:lnTo>
                    <a:pt x="13562" y="14478"/>
                  </a:lnTo>
                  <a:lnTo>
                    <a:pt x="13580" y="14486"/>
                  </a:lnTo>
                  <a:lnTo>
                    <a:pt x="13597" y="14495"/>
                  </a:lnTo>
                  <a:lnTo>
                    <a:pt x="13614" y="14486"/>
                  </a:lnTo>
                  <a:lnTo>
                    <a:pt x="13631" y="14478"/>
                  </a:lnTo>
                  <a:lnTo>
                    <a:pt x="13640" y="14460"/>
                  </a:lnTo>
                  <a:lnTo>
                    <a:pt x="13640" y="14452"/>
                  </a:lnTo>
                  <a:lnTo>
                    <a:pt x="13640" y="14434"/>
                  </a:lnTo>
                  <a:lnTo>
                    <a:pt x="13631" y="14417"/>
                  </a:lnTo>
                  <a:lnTo>
                    <a:pt x="13381" y="14149"/>
                  </a:lnTo>
                  <a:lnTo>
                    <a:pt x="13372" y="14141"/>
                  </a:lnTo>
                  <a:close/>
                  <a:moveTo>
                    <a:pt x="13053" y="14244"/>
                  </a:moveTo>
                  <a:lnTo>
                    <a:pt x="13035" y="14253"/>
                  </a:lnTo>
                  <a:lnTo>
                    <a:pt x="13027" y="14279"/>
                  </a:lnTo>
                  <a:lnTo>
                    <a:pt x="13027" y="14305"/>
                  </a:lnTo>
                  <a:lnTo>
                    <a:pt x="13035" y="14322"/>
                  </a:lnTo>
                  <a:lnTo>
                    <a:pt x="13277" y="14581"/>
                  </a:lnTo>
                  <a:lnTo>
                    <a:pt x="13295" y="14598"/>
                  </a:lnTo>
                  <a:lnTo>
                    <a:pt x="13329" y="14598"/>
                  </a:lnTo>
                  <a:lnTo>
                    <a:pt x="13346" y="14590"/>
                  </a:lnTo>
                  <a:lnTo>
                    <a:pt x="13355" y="14573"/>
                  </a:lnTo>
                  <a:lnTo>
                    <a:pt x="13355" y="14555"/>
                  </a:lnTo>
                  <a:lnTo>
                    <a:pt x="13355" y="14538"/>
                  </a:lnTo>
                  <a:lnTo>
                    <a:pt x="13346" y="14521"/>
                  </a:lnTo>
                  <a:lnTo>
                    <a:pt x="13104" y="14262"/>
                  </a:lnTo>
                  <a:lnTo>
                    <a:pt x="13087" y="14253"/>
                  </a:lnTo>
                  <a:lnTo>
                    <a:pt x="13070" y="14244"/>
                  </a:lnTo>
                  <a:close/>
                  <a:moveTo>
                    <a:pt x="13830" y="14668"/>
                  </a:moveTo>
                  <a:lnTo>
                    <a:pt x="13813" y="14676"/>
                  </a:lnTo>
                  <a:lnTo>
                    <a:pt x="13804" y="14702"/>
                  </a:lnTo>
                  <a:lnTo>
                    <a:pt x="13804" y="14728"/>
                  </a:lnTo>
                  <a:lnTo>
                    <a:pt x="13813" y="14737"/>
                  </a:lnTo>
                  <a:lnTo>
                    <a:pt x="14063" y="15004"/>
                  </a:lnTo>
                  <a:lnTo>
                    <a:pt x="14072" y="15013"/>
                  </a:lnTo>
                  <a:lnTo>
                    <a:pt x="14107" y="15013"/>
                  </a:lnTo>
                  <a:lnTo>
                    <a:pt x="14124" y="15004"/>
                  </a:lnTo>
                  <a:lnTo>
                    <a:pt x="14132" y="14987"/>
                  </a:lnTo>
                  <a:lnTo>
                    <a:pt x="14141" y="14970"/>
                  </a:lnTo>
                  <a:lnTo>
                    <a:pt x="14132" y="14953"/>
                  </a:lnTo>
                  <a:lnTo>
                    <a:pt x="14124" y="14944"/>
                  </a:lnTo>
                  <a:lnTo>
                    <a:pt x="13882" y="14676"/>
                  </a:lnTo>
                  <a:lnTo>
                    <a:pt x="13865" y="14668"/>
                  </a:lnTo>
                  <a:close/>
                  <a:moveTo>
                    <a:pt x="13536" y="14780"/>
                  </a:moveTo>
                  <a:lnTo>
                    <a:pt x="13528" y="14789"/>
                  </a:lnTo>
                  <a:lnTo>
                    <a:pt x="13510" y="14814"/>
                  </a:lnTo>
                  <a:lnTo>
                    <a:pt x="13510" y="14840"/>
                  </a:lnTo>
                  <a:lnTo>
                    <a:pt x="13519" y="14849"/>
                  </a:lnTo>
                  <a:lnTo>
                    <a:pt x="13761" y="15117"/>
                  </a:lnTo>
                  <a:lnTo>
                    <a:pt x="13778" y="15125"/>
                  </a:lnTo>
                  <a:lnTo>
                    <a:pt x="13796" y="15134"/>
                  </a:lnTo>
                  <a:lnTo>
                    <a:pt x="13813" y="15125"/>
                  </a:lnTo>
                  <a:lnTo>
                    <a:pt x="13830" y="15117"/>
                  </a:lnTo>
                  <a:lnTo>
                    <a:pt x="13839" y="15108"/>
                  </a:lnTo>
                  <a:lnTo>
                    <a:pt x="13839" y="15091"/>
                  </a:lnTo>
                  <a:lnTo>
                    <a:pt x="13839" y="15074"/>
                  </a:lnTo>
                  <a:lnTo>
                    <a:pt x="13830" y="15056"/>
                  </a:lnTo>
                  <a:lnTo>
                    <a:pt x="13588" y="14789"/>
                  </a:lnTo>
                  <a:lnTo>
                    <a:pt x="13571" y="14780"/>
                  </a:lnTo>
                  <a:close/>
                  <a:moveTo>
                    <a:pt x="14340" y="15186"/>
                  </a:moveTo>
                  <a:lnTo>
                    <a:pt x="14322" y="15195"/>
                  </a:lnTo>
                  <a:lnTo>
                    <a:pt x="14305" y="15203"/>
                  </a:lnTo>
                  <a:lnTo>
                    <a:pt x="14297" y="15220"/>
                  </a:lnTo>
                  <a:lnTo>
                    <a:pt x="14297" y="15255"/>
                  </a:lnTo>
                  <a:lnTo>
                    <a:pt x="14305" y="15264"/>
                  </a:lnTo>
                  <a:lnTo>
                    <a:pt x="14556" y="15523"/>
                  </a:lnTo>
                  <a:lnTo>
                    <a:pt x="14564" y="15531"/>
                  </a:lnTo>
                  <a:lnTo>
                    <a:pt x="14582" y="15540"/>
                  </a:lnTo>
                  <a:lnTo>
                    <a:pt x="14599" y="15540"/>
                  </a:lnTo>
                  <a:lnTo>
                    <a:pt x="14616" y="15531"/>
                  </a:lnTo>
                  <a:lnTo>
                    <a:pt x="14625" y="15514"/>
                  </a:lnTo>
                  <a:lnTo>
                    <a:pt x="14633" y="15497"/>
                  </a:lnTo>
                  <a:lnTo>
                    <a:pt x="14625" y="15480"/>
                  </a:lnTo>
                  <a:lnTo>
                    <a:pt x="14616" y="15462"/>
                  </a:lnTo>
                  <a:lnTo>
                    <a:pt x="14374" y="15203"/>
                  </a:lnTo>
                  <a:lnTo>
                    <a:pt x="14357" y="15195"/>
                  </a:lnTo>
                  <a:lnTo>
                    <a:pt x="14340" y="15186"/>
                  </a:lnTo>
                  <a:close/>
                  <a:moveTo>
                    <a:pt x="14029" y="15307"/>
                  </a:moveTo>
                  <a:lnTo>
                    <a:pt x="14011" y="15315"/>
                  </a:lnTo>
                  <a:lnTo>
                    <a:pt x="13994" y="15341"/>
                  </a:lnTo>
                  <a:lnTo>
                    <a:pt x="14003" y="15367"/>
                  </a:lnTo>
                  <a:lnTo>
                    <a:pt x="14011" y="15385"/>
                  </a:lnTo>
                  <a:lnTo>
                    <a:pt x="14253" y="15644"/>
                  </a:lnTo>
                  <a:lnTo>
                    <a:pt x="14262" y="15661"/>
                  </a:lnTo>
                  <a:lnTo>
                    <a:pt x="14297" y="15661"/>
                  </a:lnTo>
                  <a:lnTo>
                    <a:pt x="14314" y="15652"/>
                  </a:lnTo>
                  <a:lnTo>
                    <a:pt x="14322" y="15635"/>
                  </a:lnTo>
                  <a:lnTo>
                    <a:pt x="14331" y="15618"/>
                  </a:lnTo>
                  <a:lnTo>
                    <a:pt x="14322" y="15601"/>
                  </a:lnTo>
                  <a:lnTo>
                    <a:pt x="14314" y="15583"/>
                  </a:lnTo>
                  <a:lnTo>
                    <a:pt x="14072" y="15324"/>
                  </a:lnTo>
                  <a:lnTo>
                    <a:pt x="14063" y="15315"/>
                  </a:lnTo>
                  <a:lnTo>
                    <a:pt x="14046" y="15307"/>
                  </a:lnTo>
                  <a:close/>
                  <a:moveTo>
                    <a:pt x="14815" y="15713"/>
                  </a:moveTo>
                  <a:lnTo>
                    <a:pt x="14798" y="15721"/>
                  </a:lnTo>
                  <a:lnTo>
                    <a:pt x="14789" y="15747"/>
                  </a:lnTo>
                  <a:lnTo>
                    <a:pt x="14789" y="15773"/>
                  </a:lnTo>
                  <a:lnTo>
                    <a:pt x="14798" y="15791"/>
                  </a:lnTo>
                  <a:lnTo>
                    <a:pt x="15048" y="16050"/>
                  </a:lnTo>
                  <a:lnTo>
                    <a:pt x="15057" y="16058"/>
                  </a:lnTo>
                  <a:lnTo>
                    <a:pt x="15074" y="16067"/>
                  </a:lnTo>
                  <a:lnTo>
                    <a:pt x="15091" y="16058"/>
                  </a:lnTo>
                  <a:lnTo>
                    <a:pt x="15109" y="16050"/>
                  </a:lnTo>
                  <a:lnTo>
                    <a:pt x="15117" y="16041"/>
                  </a:lnTo>
                  <a:lnTo>
                    <a:pt x="15126" y="16024"/>
                  </a:lnTo>
                  <a:lnTo>
                    <a:pt x="15117" y="16006"/>
                  </a:lnTo>
                  <a:lnTo>
                    <a:pt x="15109" y="15989"/>
                  </a:lnTo>
                  <a:lnTo>
                    <a:pt x="14867" y="15730"/>
                  </a:lnTo>
                  <a:lnTo>
                    <a:pt x="14849" y="15713"/>
                  </a:lnTo>
                  <a:close/>
                  <a:moveTo>
                    <a:pt x="14512" y="15842"/>
                  </a:moveTo>
                  <a:lnTo>
                    <a:pt x="14495" y="15851"/>
                  </a:lnTo>
                  <a:lnTo>
                    <a:pt x="14487" y="15877"/>
                  </a:lnTo>
                  <a:lnTo>
                    <a:pt x="14487" y="15903"/>
                  </a:lnTo>
                  <a:lnTo>
                    <a:pt x="14495" y="15911"/>
                  </a:lnTo>
                  <a:lnTo>
                    <a:pt x="14737" y="16179"/>
                  </a:lnTo>
                  <a:lnTo>
                    <a:pt x="14754" y="16188"/>
                  </a:lnTo>
                  <a:lnTo>
                    <a:pt x="14763" y="16197"/>
                  </a:lnTo>
                  <a:lnTo>
                    <a:pt x="14780" y="16188"/>
                  </a:lnTo>
                  <a:lnTo>
                    <a:pt x="14798" y="16179"/>
                  </a:lnTo>
                  <a:lnTo>
                    <a:pt x="14806" y="16171"/>
                  </a:lnTo>
                  <a:lnTo>
                    <a:pt x="14815" y="16153"/>
                  </a:lnTo>
                  <a:lnTo>
                    <a:pt x="14815" y="16136"/>
                  </a:lnTo>
                  <a:lnTo>
                    <a:pt x="14806" y="16119"/>
                  </a:lnTo>
                  <a:lnTo>
                    <a:pt x="14556" y="15851"/>
                  </a:lnTo>
                  <a:lnTo>
                    <a:pt x="14547" y="15842"/>
                  </a:lnTo>
                  <a:close/>
                  <a:moveTo>
                    <a:pt x="15307" y="16240"/>
                  </a:moveTo>
                  <a:lnTo>
                    <a:pt x="15299" y="16248"/>
                  </a:lnTo>
                  <a:lnTo>
                    <a:pt x="15281" y="16274"/>
                  </a:lnTo>
                  <a:lnTo>
                    <a:pt x="15281" y="16300"/>
                  </a:lnTo>
                  <a:lnTo>
                    <a:pt x="15290" y="16309"/>
                  </a:lnTo>
                  <a:lnTo>
                    <a:pt x="15540" y="16577"/>
                  </a:lnTo>
                  <a:lnTo>
                    <a:pt x="15558" y="16585"/>
                  </a:lnTo>
                  <a:lnTo>
                    <a:pt x="15584" y="16585"/>
                  </a:lnTo>
                  <a:lnTo>
                    <a:pt x="15601" y="16577"/>
                  </a:lnTo>
                  <a:lnTo>
                    <a:pt x="15610" y="16559"/>
                  </a:lnTo>
                  <a:lnTo>
                    <a:pt x="15618" y="16542"/>
                  </a:lnTo>
                  <a:lnTo>
                    <a:pt x="15618" y="16525"/>
                  </a:lnTo>
                  <a:lnTo>
                    <a:pt x="15601" y="16516"/>
                  </a:lnTo>
                  <a:lnTo>
                    <a:pt x="15359" y="16248"/>
                  </a:lnTo>
                  <a:lnTo>
                    <a:pt x="15342" y="16240"/>
                  </a:lnTo>
                  <a:close/>
                  <a:moveTo>
                    <a:pt x="14996" y="16369"/>
                  </a:moveTo>
                  <a:lnTo>
                    <a:pt x="14979" y="16378"/>
                  </a:lnTo>
                  <a:lnTo>
                    <a:pt x="14970" y="16404"/>
                  </a:lnTo>
                  <a:lnTo>
                    <a:pt x="14970" y="16430"/>
                  </a:lnTo>
                  <a:lnTo>
                    <a:pt x="14979" y="16447"/>
                  </a:lnTo>
                  <a:lnTo>
                    <a:pt x="15221" y="16706"/>
                  </a:lnTo>
                  <a:lnTo>
                    <a:pt x="15238" y="16723"/>
                  </a:lnTo>
                  <a:lnTo>
                    <a:pt x="15273" y="16723"/>
                  </a:lnTo>
                  <a:lnTo>
                    <a:pt x="15281" y="16715"/>
                  </a:lnTo>
                  <a:lnTo>
                    <a:pt x="15299" y="16698"/>
                  </a:lnTo>
                  <a:lnTo>
                    <a:pt x="15299" y="16680"/>
                  </a:lnTo>
                  <a:lnTo>
                    <a:pt x="15299" y="16663"/>
                  </a:lnTo>
                  <a:lnTo>
                    <a:pt x="15290" y="16646"/>
                  </a:lnTo>
                  <a:lnTo>
                    <a:pt x="15048" y="16387"/>
                  </a:lnTo>
                  <a:lnTo>
                    <a:pt x="15031" y="16378"/>
                  </a:lnTo>
                  <a:lnTo>
                    <a:pt x="15014" y="16369"/>
                  </a:lnTo>
                  <a:close/>
                  <a:moveTo>
                    <a:pt x="15817" y="16758"/>
                  </a:moveTo>
                  <a:lnTo>
                    <a:pt x="15800" y="16767"/>
                  </a:lnTo>
                  <a:lnTo>
                    <a:pt x="15791" y="16775"/>
                  </a:lnTo>
                  <a:lnTo>
                    <a:pt x="15774" y="16801"/>
                  </a:lnTo>
                  <a:lnTo>
                    <a:pt x="15774" y="16827"/>
                  </a:lnTo>
                  <a:lnTo>
                    <a:pt x="15782" y="16836"/>
                  </a:lnTo>
                  <a:lnTo>
                    <a:pt x="16033" y="17095"/>
                  </a:lnTo>
                  <a:lnTo>
                    <a:pt x="16050" y="17112"/>
                  </a:lnTo>
                  <a:lnTo>
                    <a:pt x="16085" y="17112"/>
                  </a:lnTo>
                  <a:lnTo>
                    <a:pt x="16093" y="17104"/>
                  </a:lnTo>
                  <a:lnTo>
                    <a:pt x="16102" y="17086"/>
                  </a:lnTo>
                  <a:lnTo>
                    <a:pt x="16111" y="17069"/>
                  </a:lnTo>
                  <a:lnTo>
                    <a:pt x="16111" y="17052"/>
                  </a:lnTo>
                  <a:lnTo>
                    <a:pt x="16102" y="17034"/>
                  </a:lnTo>
                  <a:lnTo>
                    <a:pt x="15851" y="16775"/>
                  </a:lnTo>
                  <a:lnTo>
                    <a:pt x="15834" y="16767"/>
                  </a:lnTo>
                  <a:lnTo>
                    <a:pt x="15817" y="16758"/>
                  </a:lnTo>
                  <a:close/>
                  <a:moveTo>
                    <a:pt x="15480" y="16905"/>
                  </a:moveTo>
                  <a:lnTo>
                    <a:pt x="15471" y="16913"/>
                  </a:lnTo>
                  <a:lnTo>
                    <a:pt x="15454" y="16939"/>
                  </a:lnTo>
                  <a:lnTo>
                    <a:pt x="15454" y="16965"/>
                  </a:lnTo>
                  <a:lnTo>
                    <a:pt x="15463" y="16974"/>
                  </a:lnTo>
                  <a:lnTo>
                    <a:pt x="15705" y="17242"/>
                  </a:lnTo>
                  <a:lnTo>
                    <a:pt x="15722" y="17250"/>
                  </a:lnTo>
                  <a:lnTo>
                    <a:pt x="15739" y="17259"/>
                  </a:lnTo>
                  <a:lnTo>
                    <a:pt x="15756" y="17250"/>
                  </a:lnTo>
                  <a:lnTo>
                    <a:pt x="15774" y="17242"/>
                  </a:lnTo>
                  <a:lnTo>
                    <a:pt x="15782" y="17233"/>
                  </a:lnTo>
                  <a:lnTo>
                    <a:pt x="15782" y="17216"/>
                  </a:lnTo>
                  <a:lnTo>
                    <a:pt x="15782" y="17199"/>
                  </a:lnTo>
                  <a:lnTo>
                    <a:pt x="15774" y="17181"/>
                  </a:lnTo>
                  <a:lnTo>
                    <a:pt x="15532" y="16913"/>
                  </a:lnTo>
                  <a:lnTo>
                    <a:pt x="15515" y="16905"/>
                  </a:lnTo>
                  <a:close/>
                  <a:moveTo>
                    <a:pt x="16301" y="17285"/>
                  </a:moveTo>
                  <a:lnTo>
                    <a:pt x="16283" y="17294"/>
                  </a:lnTo>
                  <a:lnTo>
                    <a:pt x="16266" y="17319"/>
                  </a:lnTo>
                  <a:lnTo>
                    <a:pt x="16275" y="17345"/>
                  </a:lnTo>
                  <a:lnTo>
                    <a:pt x="16275" y="17363"/>
                  </a:lnTo>
                  <a:lnTo>
                    <a:pt x="16525" y="17622"/>
                  </a:lnTo>
                  <a:lnTo>
                    <a:pt x="16542" y="17630"/>
                  </a:lnTo>
                  <a:lnTo>
                    <a:pt x="16560" y="17639"/>
                  </a:lnTo>
                  <a:lnTo>
                    <a:pt x="16577" y="17630"/>
                  </a:lnTo>
                  <a:lnTo>
                    <a:pt x="16586" y="17622"/>
                  </a:lnTo>
                  <a:lnTo>
                    <a:pt x="16603" y="17613"/>
                  </a:lnTo>
                  <a:lnTo>
                    <a:pt x="16603" y="17596"/>
                  </a:lnTo>
                  <a:lnTo>
                    <a:pt x="16603" y="17579"/>
                  </a:lnTo>
                  <a:lnTo>
                    <a:pt x="16594" y="17561"/>
                  </a:lnTo>
                  <a:lnTo>
                    <a:pt x="16344" y="17302"/>
                  </a:lnTo>
                  <a:lnTo>
                    <a:pt x="16326" y="17285"/>
                  </a:lnTo>
                  <a:close/>
                  <a:moveTo>
                    <a:pt x="15972" y="17432"/>
                  </a:moveTo>
                  <a:lnTo>
                    <a:pt x="15955" y="17440"/>
                  </a:lnTo>
                  <a:lnTo>
                    <a:pt x="15938" y="17466"/>
                  </a:lnTo>
                  <a:lnTo>
                    <a:pt x="15946" y="17492"/>
                  </a:lnTo>
                  <a:lnTo>
                    <a:pt x="15946" y="17510"/>
                  </a:lnTo>
                  <a:lnTo>
                    <a:pt x="16197" y="17769"/>
                  </a:lnTo>
                  <a:lnTo>
                    <a:pt x="16206" y="17786"/>
                  </a:lnTo>
                  <a:lnTo>
                    <a:pt x="16240" y="17786"/>
                  </a:lnTo>
                  <a:lnTo>
                    <a:pt x="16257" y="17777"/>
                  </a:lnTo>
                  <a:lnTo>
                    <a:pt x="16266" y="17760"/>
                  </a:lnTo>
                  <a:lnTo>
                    <a:pt x="16275" y="17743"/>
                  </a:lnTo>
                  <a:lnTo>
                    <a:pt x="16266" y="17725"/>
                  </a:lnTo>
                  <a:lnTo>
                    <a:pt x="16257" y="17717"/>
                  </a:lnTo>
                  <a:lnTo>
                    <a:pt x="16016" y="17449"/>
                  </a:lnTo>
                  <a:lnTo>
                    <a:pt x="15998" y="17440"/>
                  </a:lnTo>
                  <a:lnTo>
                    <a:pt x="15990" y="17432"/>
                  </a:lnTo>
                  <a:close/>
                  <a:moveTo>
                    <a:pt x="16793" y="17812"/>
                  </a:moveTo>
                  <a:lnTo>
                    <a:pt x="16776" y="17820"/>
                  </a:lnTo>
                  <a:lnTo>
                    <a:pt x="16758" y="17846"/>
                  </a:lnTo>
                  <a:lnTo>
                    <a:pt x="16767" y="17872"/>
                  </a:lnTo>
                  <a:lnTo>
                    <a:pt x="16776" y="17881"/>
                  </a:lnTo>
                  <a:lnTo>
                    <a:pt x="17018" y="18149"/>
                  </a:lnTo>
                  <a:lnTo>
                    <a:pt x="17035" y="18157"/>
                  </a:lnTo>
                  <a:lnTo>
                    <a:pt x="17069" y="18157"/>
                  </a:lnTo>
                  <a:lnTo>
                    <a:pt x="17078" y="18149"/>
                  </a:lnTo>
                  <a:lnTo>
                    <a:pt x="17095" y="18131"/>
                  </a:lnTo>
                  <a:lnTo>
                    <a:pt x="17095" y="18114"/>
                  </a:lnTo>
                  <a:lnTo>
                    <a:pt x="17095" y="18097"/>
                  </a:lnTo>
                  <a:lnTo>
                    <a:pt x="17087" y="18088"/>
                  </a:lnTo>
                  <a:lnTo>
                    <a:pt x="16836" y="17820"/>
                  </a:lnTo>
                  <a:lnTo>
                    <a:pt x="16827" y="17812"/>
                  </a:lnTo>
                  <a:close/>
                  <a:moveTo>
                    <a:pt x="16456" y="17967"/>
                  </a:moveTo>
                  <a:lnTo>
                    <a:pt x="16439" y="17976"/>
                  </a:lnTo>
                  <a:lnTo>
                    <a:pt x="16421" y="18002"/>
                  </a:lnTo>
                  <a:lnTo>
                    <a:pt x="16430" y="18028"/>
                  </a:lnTo>
                  <a:lnTo>
                    <a:pt x="16439" y="18036"/>
                  </a:lnTo>
                  <a:lnTo>
                    <a:pt x="16681" y="18304"/>
                  </a:lnTo>
                  <a:lnTo>
                    <a:pt x="16689" y="18313"/>
                  </a:lnTo>
                  <a:lnTo>
                    <a:pt x="16707" y="18321"/>
                  </a:lnTo>
                  <a:lnTo>
                    <a:pt x="16724" y="18313"/>
                  </a:lnTo>
                  <a:lnTo>
                    <a:pt x="16741" y="18304"/>
                  </a:lnTo>
                  <a:lnTo>
                    <a:pt x="16750" y="18296"/>
                  </a:lnTo>
                  <a:lnTo>
                    <a:pt x="16758" y="18278"/>
                  </a:lnTo>
                  <a:lnTo>
                    <a:pt x="16750" y="18261"/>
                  </a:lnTo>
                  <a:lnTo>
                    <a:pt x="16741" y="18244"/>
                  </a:lnTo>
                  <a:lnTo>
                    <a:pt x="16499" y="17976"/>
                  </a:lnTo>
                  <a:lnTo>
                    <a:pt x="16491" y="17967"/>
                  </a:lnTo>
                  <a:close/>
                  <a:moveTo>
                    <a:pt x="17303" y="18330"/>
                  </a:moveTo>
                  <a:lnTo>
                    <a:pt x="17285" y="18339"/>
                  </a:lnTo>
                  <a:lnTo>
                    <a:pt x="17268" y="18347"/>
                  </a:lnTo>
                  <a:lnTo>
                    <a:pt x="17251" y="18373"/>
                  </a:lnTo>
                  <a:lnTo>
                    <a:pt x="17259" y="18399"/>
                  </a:lnTo>
                  <a:lnTo>
                    <a:pt x="17268" y="18408"/>
                  </a:lnTo>
                  <a:lnTo>
                    <a:pt x="17510" y="18667"/>
                  </a:lnTo>
                  <a:lnTo>
                    <a:pt x="17527" y="18684"/>
                  </a:lnTo>
                  <a:lnTo>
                    <a:pt x="17562" y="18684"/>
                  </a:lnTo>
                  <a:lnTo>
                    <a:pt x="17579" y="18676"/>
                  </a:lnTo>
                  <a:lnTo>
                    <a:pt x="17588" y="18658"/>
                  </a:lnTo>
                  <a:lnTo>
                    <a:pt x="17588" y="18641"/>
                  </a:lnTo>
                  <a:lnTo>
                    <a:pt x="17588" y="18624"/>
                  </a:lnTo>
                  <a:lnTo>
                    <a:pt x="17579" y="18607"/>
                  </a:lnTo>
                  <a:lnTo>
                    <a:pt x="17328" y="18347"/>
                  </a:lnTo>
                  <a:lnTo>
                    <a:pt x="17320" y="18339"/>
                  </a:lnTo>
                  <a:lnTo>
                    <a:pt x="17303" y="18330"/>
                  </a:lnTo>
                  <a:close/>
                  <a:moveTo>
                    <a:pt x="16940" y="18494"/>
                  </a:moveTo>
                  <a:lnTo>
                    <a:pt x="16923" y="18503"/>
                  </a:lnTo>
                  <a:lnTo>
                    <a:pt x="16914" y="18529"/>
                  </a:lnTo>
                  <a:lnTo>
                    <a:pt x="16914" y="18555"/>
                  </a:lnTo>
                  <a:lnTo>
                    <a:pt x="16923" y="18572"/>
                  </a:lnTo>
                  <a:lnTo>
                    <a:pt x="17164" y="18840"/>
                  </a:lnTo>
                  <a:lnTo>
                    <a:pt x="17182" y="18848"/>
                  </a:lnTo>
                  <a:lnTo>
                    <a:pt x="17216" y="18848"/>
                  </a:lnTo>
                  <a:lnTo>
                    <a:pt x="17225" y="18840"/>
                  </a:lnTo>
                  <a:lnTo>
                    <a:pt x="17242" y="18822"/>
                  </a:lnTo>
                  <a:lnTo>
                    <a:pt x="17242" y="18805"/>
                  </a:lnTo>
                  <a:lnTo>
                    <a:pt x="17242" y="18788"/>
                  </a:lnTo>
                  <a:lnTo>
                    <a:pt x="17233" y="18779"/>
                  </a:lnTo>
                  <a:lnTo>
                    <a:pt x="16992" y="18512"/>
                  </a:lnTo>
                  <a:lnTo>
                    <a:pt x="16974" y="18503"/>
                  </a:lnTo>
                  <a:lnTo>
                    <a:pt x="16957" y="18494"/>
                  </a:lnTo>
                  <a:close/>
                  <a:moveTo>
                    <a:pt x="17717" y="18892"/>
                  </a:moveTo>
                  <a:lnTo>
                    <a:pt x="17700" y="18900"/>
                  </a:lnTo>
                  <a:lnTo>
                    <a:pt x="17691" y="18909"/>
                  </a:lnTo>
                  <a:lnTo>
                    <a:pt x="17683" y="18926"/>
                  </a:lnTo>
                  <a:lnTo>
                    <a:pt x="17683" y="18943"/>
                  </a:lnTo>
                  <a:lnTo>
                    <a:pt x="17734" y="19298"/>
                  </a:lnTo>
                  <a:lnTo>
                    <a:pt x="17734" y="19306"/>
                  </a:lnTo>
                  <a:lnTo>
                    <a:pt x="17752" y="19332"/>
                  </a:lnTo>
                  <a:lnTo>
                    <a:pt x="17804" y="19332"/>
                  </a:lnTo>
                  <a:lnTo>
                    <a:pt x="17812" y="19315"/>
                  </a:lnTo>
                  <a:lnTo>
                    <a:pt x="17821" y="19306"/>
                  </a:lnTo>
                  <a:lnTo>
                    <a:pt x="17821" y="19289"/>
                  </a:lnTo>
                  <a:lnTo>
                    <a:pt x="17769" y="18926"/>
                  </a:lnTo>
                  <a:lnTo>
                    <a:pt x="17760" y="18909"/>
                  </a:lnTo>
                  <a:lnTo>
                    <a:pt x="17752" y="18900"/>
                  </a:lnTo>
                  <a:lnTo>
                    <a:pt x="17734" y="18892"/>
                  </a:lnTo>
                  <a:close/>
                  <a:moveTo>
                    <a:pt x="17424" y="19030"/>
                  </a:moveTo>
                  <a:lnTo>
                    <a:pt x="17406" y="19038"/>
                  </a:lnTo>
                  <a:lnTo>
                    <a:pt x="17398" y="19064"/>
                  </a:lnTo>
                  <a:lnTo>
                    <a:pt x="17398" y="19090"/>
                  </a:lnTo>
                  <a:lnTo>
                    <a:pt x="17406" y="19099"/>
                  </a:lnTo>
                  <a:lnTo>
                    <a:pt x="17648" y="19367"/>
                  </a:lnTo>
                  <a:lnTo>
                    <a:pt x="17665" y="19375"/>
                  </a:lnTo>
                  <a:lnTo>
                    <a:pt x="17683" y="19384"/>
                  </a:lnTo>
                  <a:lnTo>
                    <a:pt x="17700" y="19375"/>
                  </a:lnTo>
                  <a:lnTo>
                    <a:pt x="17717" y="19367"/>
                  </a:lnTo>
                  <a:lnTo>
                    <a:pt x="17726" y="19358"/>
                  </a:lnTo>
                  <a:lnTo>
                    <a:pt x="17726" y="19341"/>
                  </a:lnTo>
                  <a:lnTo>
                    <a:pt x="17726" y="19323"/>
                  </a:lnTo>
                  <a:lnTo>
                    <a:pt x="17717" y="19306"/>
                  </a:lnTo>
                  <a:lnTo>
                    <a:pt x="17475" y="19038"/>
                  </a:lnTo>
                  <a:lnTo>
                    <a:pt x="17458" y="19030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-1355022" y="4047622"/>
              <a:ext cx="10991" cy="25658"/>
            </a:xfrm>
            <a:custGeom>
              <a:avLst/>
              <a:gdLst/>
              <a:ahLst/>
              <a:cxnLst/>
              <a:rect l="l" t="t" r="r" b="b"/>
              <a:pathLst>
                <a:path w="278" h="649" extrusionOk="0">
                  <a:moveTo>
                    <a:pt x="217" y="1"/>
                  </a:moveTo>
                  <a:lnTo>
                    <a:pt x="1" y="649"/>
                  </a:lnTo>
                  <a:lnTo>
                    <a:pt x="1" y="649"/>
                  </a:lnTo>
                  <a:lnTo>
                    <a:pt x="277" y="381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8"/>
            <p:cNvSpPr/>
            <p:nvPr/>
          </p:nvSpPr>
          <p:spPr>
            <a:xfrm>
              <a:off x="-1870677" y="4075297"/>
              <a:ext cx="510595" cy="475053"/>
            </a:xfrm>
            <a:custGeom>
              <a:avLst/>
              <a:gdLst/>
              <a:ahLst/>
              <a:cxnLst/>
              <a:rect l="l" t="t" r="r" b="b"/>
              <a:pathLst>
                <a:path w="12915" h="12016" extrusionOk="0">
                  <a:moveTo>
                    <a:pt x="12854" y="0"/>
                  </a:moveTo>
                  <a:lnTo>
                    <a:pt x="12664" y="182"/>
                  </a:lnTo>
                  <a:lnTo>
                    <a:pt x="12646" y="199"/>
                  </a:lnTo>
                  <a:lnTo>
                    <a:pt x="12595" y="251"/>
                  </a:lnTo>
                  <a:lnTo>
                    <a:pt x="12577" y="277"/>
                  </a:lnTo>
                  <a:lnTo>
                    <a:pt x="12586" y="303"/>
                  </a:lnTo>
                  <a:lnTo>
                    <a:pt x="12595" y="311"/>
                  </a:lnTo>
                  <a:lnTo>
                    <a:pt x="12603" y="329"/>
                  </a:lnTo>
                  <a:lnTo>
                    <a:pt x="12638" y="329"/>
                  </a:lnTo>
                  <a:lnTo>
                    <a:pt x="12655" y="320"/>
                  </a:lnTo>
                  <a:lnTo>
                    <a:pt x="12914" y="69"/>
                  </a:lnTo>
                  <a:lnTo>
                    <a:pt x="12854" y="0"/>
                  </a:lnTo>
                  <a:close/>
                  <a:moveTo>
                    <a:pt x="12431" y="406"/>
                  </a:moveTo>
                  <a:lnTo>
                    <a:pt x="12413" y="415"/>
                  </a:lnTo>
                  <a:lnTo>
                    <a:pt x="12396" y="424"/>
                  </a:lnTo>
                  <a:lnTo>
                    <a:pt x="12137" y="666"/>
                  </a:lnTo>
                  <a:lnTo>
                    <a:pt x="12120" y="683"/>
                  </a:lnTo>
                  <a:lnTo>
                    <a:pt x="12120" y="709"/>
                  </a:lnTo>
                  <a:lnTo>
                    <a:pt x="12076" y="752"/>
                  </a:lnTo>
                  <a:lnTo>
                    <a:pt x="12068" y="769"/>
                  </a:lnTo>
                  <a:lnTo>
                    <a:pt x="12068" y="804"/>
                  </a:lnTo>
                  <a:lnTo>
                    <a:pt x="12076" y="812"/>
                  </a:lnTo>
                  <a:lnTo>
                    <a:pt x="12094" y="821"/>
                  </a:lnTo>
                  <a:lnTo>
                    <a:pt x="12111" y="830"/>
                  </a:lnTo>
                  <a:lnTo>
                    <a:pt x="12128" y="821"/>
                  </a:lnTo>
                  <a:lnTo>
                    <a:pt x="12137" y="812"/>
                  </a:lnTo>
                  <a:lnTo>
                    <a:pt x="12396" y="562"/>
                  </a:lnTo>
                  <a:lnTo>
                    <a:pt x="12405" y="553"/>
                  </a:lnTo>
                  <a:lnTo>
                    <a:pt x="12413" y="536"/>
                  </a:lnTo>
                  <a:lnTo>
                    <a:pt x="12456" y="484"/>
                  </a:lnTo>
                  <a:lnTo>
                    <a:pt x="12474" y="475"/>
                  </a:lnTo>
                  <a:lnTo>
                    <a:pt x="12474" y="458"/>
                  </a:lnTo>
                  <a:lnTo>
                    <a:pt x="12474" y="441"/>
                  </a:lnTo>
                  <a:lnTo>
                    <a:pt x="12465" y="424"/>
                  </a:lnTo>
                  <a:lnTo>
                    <a:pt x="12448" y="415"/>
                  </a:lnTo>
                  <a:lnTo>
                    <a:pt x="12431" y="406"/>
                  </a:lnTo>
                  <a:close/>
                  <a:moveTo>
                    <a:pt x="11886" y="899"/>
                  </a:moveTo>
                  <a:lnTo>
                    <a:pt x="11869" y="907"/>
                  </a:lnTo>
                  <a:lnTo>
                    <a:pt x="11610" y="1149"/>
                  </a:lnTo>
                  <a:lnTo>
                    <a:pt x="11593" y="1175"/>
                  </a:lnTo>
                  <a:lnTo>
                    <a:pt x="11593" y="1192"/>
                  </a:lnTo>
                  <a:lnTo>
                    <a:pt x="11601" y="1210"/>
                  </a:lnTo>
                  <a:lnTo>
                    <a:pt x="11558" y="1244"/>
                  </a:lnTo>
                  <a:lnTo>
                    <a:pt x="11549" y="1270"/>
                  </a:lnTo>
                  <a:lnTo>
                    <a:pt x="11549" y="1296"/>
                  </a:lnTo>
                  <a:lnTo>
                    <a:pt x="11558" y="1313"/>
                  </a:lnTo>
                  <a:lnTo>
                    <a:pt x="11575" y="1322"/>
                  </a:lnTo>
                  <a:lnTo>
                    <a:pt x="11610" y="1322"/>
                  </a:lnTo>
                  <a:lnTo>
                    <a:pt x="11619" y="1313"/>
                  </a:lnTo>
                  <a:lnTo>
                    <a:pt x="11878" y="1063"/>
                  </a:lnTo>
                  <a:lnTo>
                    <a:pt x="11895" y="1037"/>
                  </a:lnTo>
                  <a:lnTo>
                    <a:pt x="11895" y="1011"/>
                  </a:lnTo>
                  <a:lnTo>
                    <a:pt x="11930" y="976"/>
                  </a:lnTo>
                  <a:lnTo>
                    <a:pt x="11947" y="959"/>
                  </a:lnTo>
                  <a:lnTo>
                    <a:pt x="11947" y="942"/>
                  </a:lnTo>
                  <a:lnTo>
                    <a:pt x="11947" y="925"/>
                  </a:lnTo>
                  <a:lnTo>
                    <a:pt x="11938" y="907"/>
                  </a:lnTo>
                  <a:lnTo>
                    <a:pt x="11921" y="899"/>
                  </a:lnTo>
                  <a:close/>
                  <a:moveTo>
                    <a:pt x="11359" y="1382"/>
                  </a:moveTo>
                  <a:lnTo>
                    <a:pt x="11342" y="1391"/>
                  </a:lnTo>
                  <a:lnTo>
                    <a:pt x="11083" y="1642"/>
                  </a:lnTo>
                  <a:lnTo>
                    <a:pt x="11074" y="1650"/>
                  </a:lnTo>
                  <a:lnTo>
                    <a:pt x="11066" y="1668"/>
                  </a:lnTo>
                  <a:lnTo>
                    <a:pt x="11066" y="1685"/>
                  </a:lnTo>
                  <a:lnTo>
                    <a:pt x="11083" y="1702"/>
                  </a:lnTo>
                  <a:lnTo>
                    <a:pt x="11040" y="1745"/>
                  </a:lnTo>
                  <a:lnTo>
                    <a:pt x="11031" y="1771"/>
                  </a:lnTo>
                  <a:lnTo>
                    <a:pt x="11031" y="1797"/>
                  </a:lnTo>
                  <a:lnTo>
                    <a:pt x="11040" y="1806"/>
                  </a:lnTo>
                  <a:lnTo>
                    <a:pt x="11057" y="1814"/>
                  </a:lnTo>
                  <a:lnTo>
                    <a:pt x="11074" y="1823"/>
                  </a:lnTo>
                  <a:lnTo>
                    <a:pt x="11092" y="1814"/>
                  </a:lnTo>
                  <a:lnTo>
                    <a:pt x="11109" y="1806"/>
                  </a:lnTo>
                  <a:lnTo>
                    <a:pt x="11359" y="1555"/>
                  </a:lnTo>
                  <a:lnTo>
                    <a:pt x="11377" y="1547"/>
                  </a:lnTo>
                  <a:lnTo>
                    <a:pt x="11377" y="1529"/>
                  </a:lnTo>
                  <a:lnTo>
                    <a:pt x="11377" y="1512"/>
                  </a:lnTo>
                  <a:lnTo>
                    <a:pt x="11368" y="1495"/>
                  </a:lnTo>
                  <a:lnTo>
                    <a:pt x="11403" y="1460"/>
                  </a:lnTo>
                  <a:lnTo>
                    <a:pt x="11420" y="1443"/>
                  </a:lnTo>
                  <a:lnTo>
                    <a:pt x="11420" y="1426"/>
                  </a:lnTo>
                  <a:lnTo>
                    <a:pt x="11420" y="1408"/>
                  </a:lnTo>
                  <a:lnTo>
                    <a:pt x="11411" y="1400"/>
                  </a:lnTo>
                  <a:lnTo>
                    <a:pt x="11394" y="1382"/>
                  </a:lnTo>
                  <a:close/>
                  <a:moveTo>
                    <a:pt x="10850" y="1866"/>
                  </a:moveTo>
                  <a:lnTo>
                    <a:pt x="10832" y="1875"/>
                  </a:lnTo>
                  <a:lnTo>
                    <a:pt x="10815" y="1883"/>
                  </a:lnTo>
                  <a:lnTo>
                    <a:pt x="10556" y="2125"/>
                  </a:lnTo>
                  <a:lnTo>
                    <a:pt x="10547" y="2143"/>
                  </a:lnTo>
                  <a:lnTo>
                    <a:pt x="10539" y="2151"/>
                  </a:lnTo>
                  <a:lnTo>
                    <a:pt x="10539" y="2169"/>
                  </a:lnTo>
                  <a:lnTo>
                    <a:pt x="10547" y="2186"/>
                  </a:lnTo>
                  <a:lnTo>
                    <a:pt x="10565" y="2203"/>
                  </a:lnTo>
                  <a:lnTo>
                    <a:pt x="10522" y="2238"/>
                  </a:lnTo>
                  <a:lnTo>
                    <a:pt x="10513" y="2264"/>
                  </a:lnTo>
                  <a:lnTo>
                    <a:pt x="10513" y="2289"/>
                  </a:lnTo>
                  <a:lnTo>
                    <a:pt x="10522" y="2307"/>
                  </a:lnTo>
                  <a:lnTo>
                    <a:pt x="10539" y="2315"/>
                  </a:lnTo>
                  <a:lnTo>
                    <a:pt x="10573" y="2315"/>
                  </a:lnTo>
                  <a:lnTo>
                    <a:pt x="10591" y="2307"/>
                  </a:lnTo>
                  <a:lnTo>
                    <a:pt x="10850" y="2056"/>
                  </a:lnTo>
                  <a:lnTo>
                    <a:pt x="10858" y="2039"/>
                  </a:lnTo>
                  <a:lnTo>
                    <a:pt x="10858" y="2022"/>
                  </a:lnTo>
                  <a:lnTo>
                    <a:pt x="10858" y="2004"/>
                  </a:lnTo>
                  <a:lnTo>
                    <a:pt x="10850" y="1996"/>
                  </a:lnTo>
                  <a:lnTo>
                    <a:pt x="10841" y="1987"/>
                  </a:lnTo>
                  <a:lnTo>
                    <a:pt x="10876" y="1944"/>
                  </a:lnTo>
                  <a:lnTo>
                    <a:pt x="10893" y="1935"/>
                  </a:lnTo>
                  <a:lnTo>
                    <a:pt x="10893" y="1918"/>
                  </a:lnTo>
                  <a:lnTo>
                    <a:pt x="10893" y="1901"/>
                  </a:lnTo>
                  <a:lnTo>
                    <a:pt x="10884" y="1883"/>
                  </a:lnTo>
                  <a:lnTo>
                    <a:pt x="10867" y="1875"/>
                  </a:lnTo>
                  <a:lnTo>
                    <a:pt x="10850" y="1866"/>
                  </a:lnTo>
                  <a:close/>
                  <a:moveTo>
                    <a:pt x="10306" y="2359"/>
                  </a:moveTo>
                  <a:lnTo>
                    <a:pt x="10288" y="2367"/>
                  </a:lnTo>
                  <a:lnTo>
                    <a:pt x="10029" y="2609"/>
                  </a:lnTo>
                  <a:lnTo>
                    <a:pt x="10021" y="2626"/>
                  </a:lnTo>
                  <a:lnTo>
                    <a:pt x="10012" y="2644"/>
                  </a:lnTo>
                  <a:lnTo>
                    <a:pt x="10012" y="2661"/>
                  </a:lnTo>
                  <a:lnTo>
                    <a:pt x="10021" y="2670"/>
                  </a:lnTo>
                  <a:lnTo>
                    <a:pt x="10038" y="2687"/>
                  </a:lnTo>
                  <a:lnTo>
                    <a:pt x="10064" y="2687"/>
                  </a:lnTo>
                  <a:lnTo>
                    <a:pt x="10012" y="2739"/>
                  </a:lnTo>
                  <a:lnTo>
                    <a:pt x="9995" y="2765"/>
                  </a:lnTo>
                  <a:lnTo>
                    <a:pt x="9995" y="2790"/>
                  </a:lnTo>
                  <a:lnTo>
                    <a:pt x="10003" y="2799"/>
                  </a:lnTo>
                  <a:lnTo>
                    <a:pt x="10021" y="2808"/>
                  </a:lnTo>
                  <a:lnTo>
                    <a:pt x="10038" y="2816"/>
                  </a:lnTo>
                  <a:lnTo>
                    <a:pt x="10055" y="2808"/>
                  </a:lnTo>
                  <a:lnTo>
                    <a:pt x="10072" y="2799"/>
                  </a:lnTo>
                  <a:lnTo>
                    <a:pt x="10331" y="2549"/>
                  </a:lnTo>
                  <a:lnTo>
                    <a:pt x="10340" y="2540"/>
                  </a:lnTo>
                  <a:lnTo>
                    <a:pt x="10340" y="2523"/>
                  </a:lnTo>
                  <a:lnTo>
                    <a:pt x="10340" y="2505"/>
                  </a:lnTo>
                  <a:lnTo>
                    <a:pt x="10331" y="2488"/>
                  </a:lnTo>
                  <a:lnTo>
                    <a:pt x="10306" y="2479"/>
                  </a:lnTo>
                  <a:lnTo>
                    <a:pt x="10349" y="2436"/>
                  </a:lnTo>
                  <a:lnTo>
                    <a:pt x="10366" y="2419"/>
                  </a:lnTo>
                  <a:lnTo>
                    <a:pt x="10366" y="2402"/>
                  </a:lnTo>
                  <a:lnTo>
                    <a:pt x="10366" y="2384"/>
                  </a:lnTo>
                  <a:lnTo>
                    <a:pt x="10357" y="2367"/>
                  </a:lnTo>
                  <a:lnTo>
                    <a:pt x="10340" y="2359"/>
                  </a:lnTo>
                  <a:close/>
                  <a:moveTo>
                    <a:pt x="9779" y="2842"/>
                  </a:moveTo>
                  <a:lnTo>
                    <a:pt x="9761" y="2851"/>
                  </a:lnTo>
                  <a:lnTo>
                    <a:pt x="9502" y="3101"/>
                  </a:lnTo>
                  <a:lnTo>
                    <a:pt x="9494" y="3110"/>
                  </a:lnTo>
                  <a:lnTo>
                    <a:pt x="9485" y="3127"/>
                  </a:lnTo>
                  <a:lnTo>
                    <a:pt x="9485" y="3145"/>
                  </a:lnTo>
                  <a:lnTo>
                    <a:pt x="9494" y="3162"/>
                  </a:lnTo>
                  <a:lnTo>
                    <a:pt x="9511" y="3171"/>
                  </a:lnTo>
                  <a:lnTo>
                    <a:pt x="9545" y="3171"/>
                  </a:lnTo>
                  <a:lnTo>
                    <a:pt x="9563" y="3162"/>
                  </a:lnTo>
                  <a:lnTo>
                    <a:pt x="9710" y="3024"/>
                  </a:lnTo>
                  <a:lnTo>
                    <a:pt x="9494" y="3231"/>
                  </a:lnTo>
                  <a:lnTo>
                    <a:pt x="9476" y="3257"/>
                  </a:lnTo>
                  <a:lnTo>
                    <a:pt x="9485" y="3283"/>
                  </a:lnTo>
                  <a:lnTo>
                    <a:pt x="9494" y="3300"/>
                  </a:lnTo>
                  <a:lnTo>
                    <a:pt x="9502" y="3309"/>
                  </a:lnTo>
                  <a:lnTo>
                    <a:pt x="9537" y="3309"/>
                  </a:lnTo>
                  <a:lnTo>
                    <a:pt x="9554" y="3300"/>
                  </a:lnTo>
                  <a:lnTo>
                    <a:pt x="9813" y="3050"/>
                  </a:lnTo>
                  <a:lnTo>
                    <a:pt x="9822" y="3032"/>
                  </a:lnTo>
                  <a:lnTo>
                    <a:pt x="9822" y="3015"/>
                  </a:lnTo>
                  <a:lnTo>
                    <a:pt x="9822" y="2998"/>
                  </a:lnTo>
                  <a:lnTo>
                    <a:pt x="9813" y="2989"/>
                  </a:lnTo>
                  <a:lnTo>
                    <a:pt x="9787" y="2972"/>
                  </a:lnTo>
                  <a:lnTo>
                    <a:pt x="9761" y="2981"/>
                  </a:lnTo>
                  <a:lnTo>
                    <a:pt x="9822" y="2920"/>
                  </a:lnTo>
                  <a:lnTo>
                    <a:pt x="9830" y="2903"/>
                  </a:lnTo>
                  <a:lnTo>
                    <a:pt x="9839" y="2885"/>
                  </a:lnTo>
                  <a:lnTo>
                    <a:pt x="9839" y="2868"/>
                  </a:lnTo>
                  <a:lnTo>
                    <a:pt x="9830" y="2860"/>
                  </a:lnTo>
                  <a:lnTo>
                    <a:pt x="9813" y="2842"/>
                  </a:lnTo>
                  <a:close/>
                  <a:moveTo>
                    <a:pt x="9269" y="3326"/>
                  </a:moveTo>
                  <a:lnTo>
                    <a:pt x="9252" y="3335"/>
                  </a:lnTo>
                  <a:lnTo>
                    <a:pt x="9234" y="3343"/>
                  </a:lnTo>
                  <a:lnTo>
                    <a:pt x="8975" y="3585"/>
                  </a:lnTo>
                  <a:lnTo>
                    <a:pt x="8958" y="3611"/>
                  </a:lnTo>
                  <a:lnTo>
                    <a:pt x="8958" y="3637"/>
                  </a:lnTo>
                  <a:lnTo>
                    <a:pt x="8967" y="3646"/>
                  </a:lnTo>
                  <a:lnTo>
                    <a:pt x="8984" y="3654"/>
                  </a:lnTo>
                  <a:lnTo>
                    <a:pt x="9001" y="3663"/>
                  </a:lnTo>
                  <a:lnTo>
                    <a:pt x="9019" y="3654"/>
                  </a:lnTo>
                  <a:lnTo>
                    <a:pt x="9036" y="3646"/>
                  </a:lnTo>
                  <a:lnTo>
                    <a:pt x="9295" y="3404"/>
                  </a:lnTo>
                  <a:lnTo>
                    <a:pt x="9304" y="3395"/>
                  </a:lnTo>
                  <a:lnTo>
                    <a:pt x="9312" y="3378"/>
                  </a:lnTo>
                  <a:lnTo>
                    <a:pt x="9312" y="3361"/>
                  </a:lnTo>
                  <a:lnTo>
                    <a:pt x="9304" y="3343"/>
                  </a:lnTo>
                  <a:lnTo>
                    <a:pt x="9286" y="3335"/>
                  </a:lnTo>
                  <a:lnTo>
                    <a:pt x="9269" y="3326"/>
                  </a:lnTo>
                  <a:close/>
                  <a:moveTo>
                    <a:pt x="9252" y="3473"/>
                  </a:moveTo>
                  <a:lnTo>
                    <a:pt x="9234" y="3482"/>
                  </a:lnTo>
                  <a:lnTo>
                    <a:pt x="8975" y="3732"/>
                  </a:lnTo>
                  <a:lnTo>
                    <a:pt x="8958" y="3758"/>
                  </a:lnTo>
                  <a:lnTo>
                    <a:pt x="8967" y="3784"/>
                  </a:lnTo>
                  <a:lnTo>
                    <a:pt x="8975" y="3792"/>
                  </a:lnTo>
                  <a:lnTo>
                    <a:pt x="8984" y="3801"/>
                  </a:lnTo>
                  <a:lnTo>
                    <a:pt x="9001" y="3810"/>
                  </a:lnTo>
                  <a:lnTo>
                    <a:pt x="9019" y="3801"/>
                  </a:lnTo>
                  <a:lnTo>
                    <a:pt x="9036" y="3792"/>
                  </a:lnTo>
                  <a:lnTo>
                    <a:pt x="9295" y="3551"/>
                  </a:lnTo>
                  <a:lnTo>
                    <a:pt x="9304" y="3533"/>
                  </a:lnTo>
                  <a:lnTo>
                    <a:pt x="9312" y="3516"/>
                  </a:lnTo>
                  <a:lnTo>
                    <a:pt x="9304" y="3499"/>
                  </a:lnTo>
                  <a:lnTo>
                    <a:pt x="9295" y="3482"/>
                  </a:lnTo>
                  <a:lnTo>
                    <a:pt x="9286" y="3473"/>
                  </a:lnTo>
                  <a:close/>
                  <a:moveTo>
                    <a:pt x="8725" y="3818"/>
                  </a:moveTo>
                  <a:lnTo>
                    <a:pt x="8708" y="3827"/>
                  </a:lnTo>
                  <a:lnTo>
                    <a:pt x="8448" y="4069"/>
                  </a:lnTo>
                  <a:lnTo>
                    <a:pt x="8431" y="4095"/>
                  </a:lnTo>
                  <a:lnTo>
                    <a:pt x="8431" y="4121"/>
                  </a:lnTo>
                  <a:lnTo>
                    <a:pt x="8440" y="4129"/>
                  </a:lnTo>
                  <a:lnTo>
                    <a:pt x="8457" y="4147"/>
                  </a:lnTo>
                  <a:lnTo>
                    <a:pt x="8492" y="4147"/>
                  </a:lnTo>
                  <a:lnTo>
                    <a:pt x="8509" y="4138"/>
                  </a:lnTo>
                  <a:lnTo>
                    <a:pt x="8768" y="3896"/>
                  </a:lnTo>
                  <a:lnTo>
                    <a:pt x="8777" y="3879"/>
                  </a:lnTo>
                  <a:lnTo>
                    <a:pt x="8785" y="3862"/>
                  </a:lnTo>
                  <a:lnTo>
                    <a:pt x="8785" y="3844"/>
                  </a:lnTo>
                  <a:lnTo>
                    <a:pt x="8777" y="3827"/>
                  </a:lnTo>
                  <a:lnTo>
                    <a:pt x="8759" y="3818"/>
                  </a:lnTo>
                  <a:close/>
                  <a:moveTo>
                    <a:pt x="8751" y="3965"/>
                  </a:moveTo>
                  <a:lnTo>
                    <a:pt x="8733" y="3974"/>
                  </a:lnTo>
                  <a:lnTo>
                    <a:pt x="8716" y="3983"/>
                  </a:lnTo>
                  <a:lnTo>
                    <a:pt x="8457" y="4224"/>
                  </a:lnTo>
                  <a:lnTo>
                    <a:pt x="8448" y="4250"/>
                  </a:lnTo>
                  <a:lnTo>
                    <a:pt x="8448" y="4276"/>
                  </a:lnTo>
                  <a:lnTo>
                    <a:pt x="8457" y="4293"/>
                  </a:lnTo>
                  <a:lnTo>
                    <a:pt x="8474" y="4302"/>
                  </a:lnTo>
                  <a:lnTo>
                    <a:pt x="8509" y="4302"/>
                  </a:lnTo>
                  <a:lnTo>
                    <a:pt x="8517" y="4293"/>
                  </a:lnTo>
                  <a:lnTo>
                    <a:pt x="8777" y="4043"/>
                  </a:lnTo>
                  <a:lnTo>
                    <a:pt x="8785" y="4026"/>
                  </a:lnTo>
                  <a:lnTo>
                    <a:pt x="8794" y="4008"/>
                  </a:lnTo>
                  <a:lnTo>
                    <a:pt x="8785" y="4000"/>
                  </a:lnTo>
                  <a:lnTo>
                    <a:pt x="8777" y="3983"/>
                  </a:lnTo>
                  <a:lnTo>
                    <a:pt x="8768" y="3974"/>
                  </a:lnTo>
                  <a:lnTo>
                    <a:pt x="8751" y="3965"/>
                  </a:lnTo>
                  <a:close/>
                  <a:moveTo>
                    <a:pt x="8198" y="4302"/>
                  </a:moveTo>
                  <a:lnTo>
                    <a:pt x="8181" y="4311"/>
                  </a:lnTo>
                  <a:lnTo>
                    <a:pt x="7921" y="4553"/>
                  </a:lnTo>
                  <a:lnTo>
                    <a:pt x="7904" y="4579"/>
                  </a:lnTo>
                  <a:lnTo>
                    <a:pt x="7904" y="4604"/>
                  </a:lnTo>
                  <a:lnTo>
                    <a:pt x="7913" y="4622"/>
                  </a:lnTo>
                  <a:lnTo>
                    <a:pt x="7930" y="4630"/>
                  </a:lnTo>
                  <a:lnTo>
                    <a:pt x="7965" y="4630"/>
                  </a:lnTo>
                  <a:lnTo>
                    <a:pt x="7982" y="4622"/>
                  </a:lnTo>
                  <a:lnTo>
                    <a:pt x="8241" y="4380"/>
                  </a:lnTo>
                  <a:lnTo>
                    <a:pt x="8250" y="4363"/>
                  </a:lnTo>
                  <a:lnTo>
                    <a:pt x="8258" y="4345"/>
                  </a:lnTo>
                  <a:lnTo>
                    <a:pt x="8258" y="4328"/>
                  </a:lnTo>
                  <a:lnTo>
                    <a:pt x="8241" y="4319"/>
                  </a:lnTo>
                  <a:lnTo>
                    <a:pt x="8232" y="4302"/>
                  </a:lnTo>
                  <a:close/>
                  <a:moveTo>
                    <a:pt x="8215" y="4466"/>
                  </a:moveTo>
                  <a:lnTo>
                    <a:pt x="8198" y="4475"/>
                  </a:lnTo>
                  <a:lnTo>
                    <a:pt x="7939" y="4725"/>
                  </a:lnTo>
                  <a:lnTo>
                    <a:pt x="7930" y="4751"/>
                  </a:lnTo>
                  <a:lnTo>
                    <a:pt x="7930" y="4777"/>
                  </a:lnTo>
                  <a:lnTo>
                    <a:pt x="7939" y="4786"/>
                  </a:lnTo>
                  <a:lnTo>
                    <a:pt x="7956" y="4794"/>
                  </a:lnTo>
                  <a:lnTo>
                    <a:pt x="7973" y="4803"/>
                  </a:lnTo>
                  <a:lnTo>
                    <a:pt x="7991" y="4803"/>
                  </a:lnTo>
                  <a:lnTo>
                    <a:pt x="7999" y="4786"/>
                  </a:lnTo>
                  <a:lnTo>
                    <a:pt x="8258" y="4544"/>
                  </a:lnTo>
                  <a:lnTo>
                    <a:pt x="8276" y="4527"/>
                  </a:lnTo>
                  <a:lnTo>
                    <a:pt x="8276" y="4509"/>
                  </a:lnTo>
                  <a:lnTo>
                    <a:pt x="8276" y="4492"/>
                  </a:lnTo>
                  <a:lnTo>
                    <a:pt x="8258" y="4475"/>
                  </a:lnTo>
                  <a:lnTo>
                    <a:pt x="8250" y="4466"/>
                  </a:lnTo>
                  <a:close/>
                  <a:moveTo>
                    <a:pt x="7688" y="4786"/>
                  </a:moveTo>
                  <a:lnTo>
                    <a:pt x="7671" y="4794"/>
                  </a:lnTo>
                  <a:lnTo>
                    <a:pt x="7654" y="4803"/>
                  </a:lnTo>
                  <a:lnTo>
                    <a:pt x="7395" y="5045"/>
                  </a:lnTo>
                  <a:lnTo>
                    <a:pt x="7377" y="5071"/>
                  </a:lnTo>
                  <a:lnTo>
                    <a:pt x="7377" y="5097"/>
                  </a:lnTo>
                  <a:lnTo>
                    <a:pt x="7386" y="5105"/>
                  </a:lnTo>
                  <a:lnTo>
                    <a:pt x="7403" y="5114"/>
                  </a:lnTo>
                  <a:lnTo>
                    <a:pt x="7420" y="5123"/>
                  </a:lnTo>
                  <a:lnTo>
                    <a:pt x="7438" y="5114"/>
                  </a:lnTo>
                  <a:lnTo>
                    <a:pt x="7455" y="5105"/>
                  </a:lnTo>
                  <a:lnTo>
                    <a:pt x="7714" y="4864"/>
                  </a:lnTo>
                  <a:lnTo>
                    <a:pt x="7723" y="4855"/>
                  </a:lnTo>
                  <a:lnTo>
                    <a:pt x="7731" y="4838"/>
                  </a:lnTo>
                  <a:lnTo>
                    <a:pt x="7731" y="4820"/>
                  </a:lnTo>
                  <a:lnTo>
                    <a:pt x="7714" y="4803"/>
                  </a:lnTo>
                  <a:lnTo>
                    <a:pt x="7706" y="4794"/>
                  </a:lnTo>
                  <a:lnTo>
                    <a:pt x="7688" y="4786"/>
                  </a:lnTo>
                  <a:close/>
                  <a:moveTo>
                    <a:pt x="7714" y="4959"/>
                  </a:moveTo>
                  <a:lnTo>
                    <a:pt x="7697" y="4967"/>
                  </a:lnTo>
                  <a:lnTo>
                    <a:pt x="7680" y="4976"/>
                  </a:lnTo>
                  <a:lnTo>
                    <a:pt x="7420" y="5226"/>
                  </a:lnTo>
                  <a:lnTo>
                    <a:pt x="7412" y="5244"/>
                  </a:lnTo>
                  <a:lnTo>
                    <a:pt x="7412" y="5270"/>
                  </a:lnTo>
                  <a:lnTo>
                    <a:pt x="7420" y="5287"/>
                  </a:lnTo>
                  <a:lnTo>
                    <a:pt x="7438" y="5295"/>
                  </a:lnTo>
                  <a:lnTo>
                    <a:pt x="7472" y="5295"/>
                  </a:lnTo>
                  <a:lnTo>
                    <a:pt x="7490" y="5287"/>
                  </a:lnTo>
                  <a:lnTo>
                    <a:pt x="7749" y="5036"/>
                  </a:lnTo>
                  <a:lnTo>
                    <a:pt x="7757" y="5019"/>
                  </a:lnTo>
                  <a:lnTo>
                    <a:pt x="7757" y="5010"/>
                  </a:lnTo>
                  <a:lnTo>
                    <a:pt x="7757" y="4993"/>
                  </a:lnTo>
                  <a:lnTo>
                    <a:pt x="7749" y="4976"/>
                  </a:lnTo>
                  <a:lnTo>
                    <a:pt x="7731" y="4967"/>
                  </a:lnTo>
                  <a:lnTo>
                    <a:pt x="7714" y="4959"/>
                  </a:lnTo>
                  <a:close/>
                  <a:moveTo>
                    <a:pt x="7144" y="5278"/>
                  </a:moveTo>
                  <a:lnTo>
                    <a:pt x="7127" y="5287"/>
                  </a:lnTo>
                  <a:lnTo>
                    <a:pt x="6868" y="5529"/>
                  </a:lnTo>
                  <a:lnTo>
                    <a:pt x="6850" y="5555"/>
                  </a:lnTo>
                  <a:lnTo>
                    <a:pt x="6850" y="5581"/>
                  </a:lnTo>
                  <a:lnTo>
                    <a:pt x="6859" y="5589"/>
                  </a:lnTo>
                  <a:lnTo>
                    <a:pt x="6876" y="5606"/>
                  </a:lnTo>
                  <a:lnTo>
                    <a:pt x="6911" y="5606"/>
                  </a:lnTo>
                  <a:lnTo>
                    <a:pt x="6928" y="5598"/>
                  </a:lnTo>
                  <a:lnTo>
                    <a:pt x="7187" y="5347"/>
                  </a:lnTo>
                  <a:lnTo>
                    <a:pt x="7196" y="5339"/>
                  </a:lnTo>
                  <a:lnTo>
                    <a:pt x="7205" y="5321"/>
                  </a:lnTo>
                  <a:lnTo>
                    <a:pt x="7205" y="5304"/>
                  </a:lnTo>
                  <a:lnTo>
                    <a:pt x="7187" y="5287"/>
                  </a:lnTo>
                  <a:lnTo>
                    <a:pt x="7179" y="5278"/>
                  </a:lnTo>
                  <a:close/>
                  <a:moveTo>
                    <a:pt x="7179" y="5460"/>
                  </a:moveTo>
                  <a:lnTo>
                    <a:pt x="7161" y="5468"/>
                  </a:lnTo>
                  <a:lnTo>
                    <a:pt x="6911" y="5719"/>
                  </a:lnTo>
                  <a:lnTo>
                    <a:pt x="6894" y="5745"/>
                  </a:lnTo>
                  <a:lnTo>
                    <a:pt x="6894" y="5771"/>
                  </a:lnTo>
                  <a:lnTo>
                    <a:pt x="6902" y="5779"/>
                  </a:lnTo>
                  <a:lnTo>
                    <a:pt x="6919" y="5797"/>
                  </a:lnTo>
                  <a:lnTo>
                    <a:pt x="6954" y="5797"/>
                  </a:lnTo>
                  <a:lnTo>
                    <a:pt x="6971" y="5779"/>
                  </a:lnTo>
                  <a:lnTo>
                    <a:pt x="7230" y="5537"/>
                  </a:lnTo>
                  <a:lnTo>
                    <a:pt x="7239" y="5520"/>
                  </a:lnTo>
                  <a:lnTo>
                    <a:pt x="7239" y="5503"/>
                  </a:lnTo>
                  <a:lnTo>
                    <a:pt x="7239" y="5486"/>
                  </a:lnTo>
                  <a:lnTo>
                    <a:pt x="7230" y="5468"/>
                  </a:lnTo>
                  <a:lnTo>
                    <a:pt x="7213" y="5460"/>
                  </a:lnTo>
                  <a:close/>
                  <a:moveTo>
                    <a:pt x="6617" y="5762"/>
                  </a:moveTo>
                  <a:lnTo>
                    <a:pt x="6600" y="5771"/>
                  </a:lnTo>
                  <a:lnTo>
                    <a:pt x="6341" y="6012"/>
                  </a:lnTo>
                  <a:lnTo>
                    <a:pt x="6323" y="6038"/>
                  </a:lnTo>
                  <a:lnTo>
                    <a:pt x="6323" y="6064"/>
                  </a:lnTo>
                  <a:lnTo>
                    <a:pt x="6332" y="6082"/>
                  </a:lnTo>
                  <a:lnTo>
                    <a:pt x="6349" y="6090"/>
                  </a:lnTo>
                  <a:lnTo>
                    <a:pt x="6384" y="6090"/>
                  </a:lnTo>
                  <a:lnTo>
                    <a:pt x="6401" y="6082"/>
                  </a:lnTo>
                  <a:lnTo>
                    <a:pt x="6660" y="5840"/>
                  </a:lnTo>
                  <a:lnTo>
                    <a:pt x="6669" y="5822"/>
                  </a:lnTo>
                  <a:lnTo>
                    <a:pt x="6678" y="5805"/>
                  </a:lnTo>
                  <a:lnTo>
                    <a:pt x="6678" y="5788"/>
                  </a:lnTo>
                  <a:lnTo>
                    <a:pt x="6660" y="5779"/>
                  </a:lnTo>
                  <a:lnTo>
                    <a:pt x="6652" y="5762"/>
                  </a:lnTo>
                  <a:close/>
                  <a:moveTo>
                    <a:pt x="6678" y="5952"/>
                  </a:moveTo>
                  <a:lnTo>
                    <a:pt x="6660" y="5961"/>
                  </a:lnTo>
                  <a:lnTo>
                    <a:pt x="6652" y="5969"/>
                  </a:lnTo>
                  <a:lnTo>
                    <a:pt x="6393" y="6220"/>
                  </a:lnTo>
                  <a:lnTo>
                    <a:pt x="6375" y="6237"/>
                  </a:lnTo>
                  <a:lnTo>
                    <a:pt x="6375" y="6263"/>
                  </a:lnTo>
                  <a:lnTo>
                    <a:pt x="6384" y="6280"/>
                  </a:lnTo>
                  <a:lnTo>
                    <a:pt x="6401" y="6289"/>
                  </a:lnTo>
                  <a:lnTo>
                    <a:pt x="6418" y="6298"/>
                  </a:lnTo>
                  <a:lnTo>
                    <a:pt x="6436" y="6289"/>
                  </a:lnTo>
                  <a:lnTo>
                    <a:pt x="6453" y="6280"/>
                  </a:lnTo>
                  <a:lnTo>
                    <a:pt x="6712" y="6030"/>
                  </a:lnTo>
                  <a:lnTo>
                    <a:pt x="6721" y="6021"/>
                  </a:lnTo>
                  <a:lnTo>
                    <a:pt x="6721" y="6004"/>
                  </a:lnTo>
                  <a:lnTo>
                    <a:pt x="6721" y="5987"/>
                  </a:lnTo>
                  <a:lnTo>
                    <a:pt x="6712" y="5969"/>
                  </a:lnTo>
                  <a:lnTo>
                    <a:pt x="6695" y="5961"/>
                  </a:lnTo>
                  <a:lnTo>
                    <a:pt x="6678" y="5952"/>
                  </a:lnTo>
                  <a:close/>
                  <a:moveTo>
                    <a:pt x="6107" y="6246"/>
                  </a:moveTo>
                  <a:lnTo>
                    <a:pt x="6090" y="6254"/>
                  </a:lnTo>
                  <a:lnTo>
                    <a:pt x="6073" y="6263"/>
                  </a:lnTo>
                  <a:lnTo>
                    <a:pt x="5814" y="6505"/>
                  </a:lnTo>
                  <a:lnTo>
                    <a:pt x="5797" y="6531"/>
                  </a:lnTo>
                  <a:lnTo>
                    <a:pt x="5797" y="6557"/>
                  </a:lnTo>
                  <a:lnTo>
                    <a:pt x="5805" y="6565"/>
                  </a:lnTo>
                  <a:lnTo>
                    <a:pt x="5822" y="6574"/>
                  </a:lnTo>
                  <a:lnTo>
                    <a:pt x="5840" y="6583"/>
                  </a:lnTo>
                  <a:lnTo>
                    <a:pt x="5857" y="6574"/>
                  </a:lnTo>
                  <a:lnTo>
                    <a:pt x="5874" y="6565"/>
                  </a:lnTo>
                  <a:lnTo>
                    <a:pt x="6133" y="6323"/>
                  </a:lnTo>
                  <a:lnTo>
                    <a:pt x="6142" y="6306"/>
                  </a:lnTo>
                  <a:lnTo>
                    <a:pt x="6151" y="6298"/>
                  </a:lnTo>
                  <a:lnTo>
                    <a:pt x="6142" y="6280"/>
                  </a:lnTo>
                  <a:lnTo>
                    <a:pt x="6133" y="6263"/>
                  </a:lnTo>
                  <a:lnTo>
                    <a:pt x="6125" y="6254"/>
                  </a:lnTo>
                  <a:lnTo>
                    <a:pt x="6107" y="6246"/>
                  </a:lnTo>
                  <a:close/>
                  <a:moveTo>
                    <a:pt x="6142" y="6453"/>
                  </a:moveTo>
                  <a:lnTo>
                    <a:pt x="6133" y="6462"/>
                  </a:lnTo>
                  <a:lnTo>
                    <a:pt x="5874" y="6712"/>
                  </a:lnTo>
                  <a:lnTo>
                    <a:pt x="5857" y="6738"/>
                  </a:lnTo>
                  <a:lnTo>
                    <a:pt x="5866" y="6764"/>
                  </a:lnTo>
                  <a:lnTo>
                    <a:pt x="5874" y="6773"/>
                  </a:lnTo>
                  <a:lnTo>
                    <a:pt x="5883" y="6790"/>
                  </a:lnTo>
                  <a:lnTo>
                    <a:pt x="5917" y="6790"/>
                  </a:lnTo>
                  <a:lnTo>
                    <a:pt x="5935" y="6781"/>
                  </a:lnTo>
                  <a:lnTo>
                    <a:pt x="6194" y="6531"/>
                  </a:lnTo>
                  <a:lnTo>
                    <a:pt x="6203" y="6513"/>
                  </a:lnTo>
                  <a:lnTo>
                    <a:pt x="6211" y="6496"/>
                  </a:lnTo>
                  <a:lnTo>
                    <a:pt x="6203" y="6479"/>
                  </a:lnTo>
                  <a:lnTo>
                    <a:pt x="6194" y="6470"/>
                  </a:lnTo>
                  <a:lnTo>
                    <a:pt x="6177" y="6453"/>
                  </a:lnTo>
                  <a:close/>
                  <a:moveTo>
                    <a:pt x="5563" y="6738"/>
                  </a:moveTo>
                  <a:lnTo>
                    <a:pt x="5546" y="6747"/>
                  </a:lnTo>
                  <a:lnTo>
                    <a:pt x="5287" y="6989"/>
                  </a:lnTo>
                  <a:lnTo>
                    <a:pt x="5270" y="7014"/>
                  </a:lnTo>
                  <a:lnTo>
                    <a:pt x="5270" y="7040"/>
                  </a:lnTo>
                  <a:lnTo>
                    <a:pt x="5278" y="7049"/>
                  </a:lnTo>
                  <a:lnTo>
                    <a:pt x="5296" y="7066"/>
                  </a:lnTo>
                  <a:lnTo>
                    <a:pt x="5330" y="7066"/>
                  </a:lnTo>
                  <a:lnTo>
                    <a:pt x="5347" y="7058"/>
                  </a:lnTo>
                  <a:lnTo>
                    <a:pt x="5606" y="6807"/>
                  </a:lnTo>
                  <a:lnTo>
                    <a:pt x="5615" y="6799"/>
                  </a:lnTo>
                  <a:lnTo>
                    <a:pt x="5624" y="6781"/>
                  </a:lnTo>
                  <a:lnTo>
                    <a:pt x="5615" y="6764"/>
                  </a:lnTo>
                  <a:lnTo>
                    <a:pt x="5606" y="6747"/>
                  </a:lnTo>
                  <a:lnTo>
                    <a:pt x="5598" y="6738"/>
                  </a:lnTo>
                  <a:close/>
                  <a:moveTo>
                    <a:pt x="5650" y="6945"/>
                  </a:moveTo>
                  <a:lnTo>
                    <a:pt x="5632" y="6954"/>
                  </a:lnTo>
                  <a:lnTo>
                    <a:pt x="5615" y="6963"/>
                  </a:lnTo>
                  <a:lnTo>
                    <a:pt x="5356" y="7213"/>
                  </a:lnTo>
                  <a:lnTo>
                    <a:pt x="5339" y="7239"/>
                  </a:lnTo>
                  <a:lnTo>
                    <a:pt x="5347" y="7265"/>
                  </a:lnTo>
                  <a:lnTo>
                    <a:pt x="5356" y="7274"/>
                  </a:lnTo>
                  <a:lnTo>
                    <a:pt x="5365" y="7282"/>
                  </a:lnTo>
                  <a:lnTo>
                    <a:pt x="5382" y="7291"/>
                  </a:lnTo>
                  <a:lnTo>
                    <a:pt x="5399" y="7282"/>
                  </a:lnTo>
                  <a:lnTo>
                    <a:pt x="5416" y="7274"/>
                  </a:lnTo>
                  <a:lnTo>
                    <a:pt x="5676" y="7023"/>
                  </a:lnTo>
                  <a:lnTo>
                    <a:pt x="5684" y="7014"/>
                  </a:lnTo>
                  <a:lnTo>
                    <a:pt x="5693" y="6997"/>
                  </a:lnTo>
                  <a:lnTo>
                    <a:pt x="5684" y="6980"/>
                  </a:lnTo>
                  <a:lnTo>
                    <a:pt x="5676" y="6963"/>
                  </a:lnTo>
                  <a:lnTo>
                    <a:pt x="5667" y="6954"/>
                  </a:lnTo>
                  <a:lnTo>
                    <a:pt x="5650" y="6945"/>
                  </a:lnTo>
                  <a:close/>
                  <a:moveTo>
                    <a:pt x="5036" y="7222"/>
                  </a:moveTo>
                  <a:lnTo>
                    <a:pt x="5019" y="7230"/>
                  </a:lnTo>
                  <a:lnTo>
                    <a:pt x="4751" y="7472"/>
                  </a:lnTo>
                  <a:lnTo>
                    <a:pt x="4743" y="7498"/>
                  </a:lnTo>
                  <a:lnTo>
                    <a:pt x="4743" y="7524"/>
                  </a:lnTo>
                  <a:lnTo>
                    <a:pt x="4751" y="7541"/>
                  </a:lnTo>
                  <a:lnTo>
                    <a:pt x="4769" y="7550"/>
                  </a:lnTo>
                  <a:lnTo>
                    <a:pt x="4803" y="7550"/>
                  </a:lnTo>
                  <a:lnTo>
                    <a:pt x="4820" y="7541"/>
                  </a:lnTo>
                  <a:lnTo>
                    <a:pt x="5080" y="7300"/>
                  </a:lnTo>
                  <a:lnTo>
                    <a:pt x="5088" y="7282"/>
                  </a:lnTo>
                  <a:lnTo>
                    <a:pt x="5097" y="7265"/>
                  </a:lnTo>
                  <a:lnTo>
                    <a:pt x="5088" y="7248"/>
                  </a:lnTo>
                  <a:lnTo>
                    <a:pt x="5080" y="7230"/>
                  </a:lnTo>
                  <a:lnTo>
                    <a:pt x="5071" y="7222"/>
                  </a:lnTo>
                  <a:close/>
                  <a:moveTo>
                    <a:pt x="5114" y="7446"/>
                  </a:moveTo>
                  <a:lnTo>
                    <a:pt x="5097" y="7455"/>
                  </a:lnTo>
                  <a:lnTo>
                    <a:pt x="4838" y="7706"/>
                  </a:lnTo>
                  <a:lnTo>
                    <a:pt x="4829" y="7731"/>
                  </a:lnTo>
                  <a:lnTo>
                    <a:pt x="4829" y="7757"/>
                  </a:lnTo>
                  <a:lnTo>
                    <a:pt x="4838" y="7775"/>
                  </a:lnTo>
                  <a:lnTo>
                    <a:pt x="4855" y="7783"/>
                  </a:lnTo>
                  <a:lnTo>
                    <a:pt x="4890" y="7783"/>
                  </a:lnTo>
                  <a:lnTo>
                    <a:pt x="4898" y="7775"/>
                  </a:lnTo>
                  <a:lnTo>
                    <a:pt x="5157" y="7524"/>
                  </a:lnTo>
                  <a:lnTo>
                    <a:pt x="5166" y="7507"/>
                  </a:lnTo>
                  <a:lnTo>
                    <a:pt x="5175" y="7490"/>
                  </a:lnTo>
                  <a:lnTo>
                    <a:pt x="5166" y="7472"/>
                  </a:lnTo>
                  <a:lnTo>
                    <a:pt x="5157" y="7464"/>
                  </a:lnTo>
                  <a:lnTo>
                    <a:pt x="5149" y="7446"/>
                  </a:lnTo>
                  <a:close/>
                  <a:moveTo>
                    <a:pt x="4509" y="7706"/>
                  </a:moveTo>
                  <a:lnTo>
                    <a:pt x="4492" y="7723"/>
                  </a:lnTo>
                  <a:lnTo>
                    <a:pt x="4224" y="7965"/>
                  </a:lnTo>
                  <a:lnTo>
                    <a:pt x="4216" y="7982"/>
                  </a:lnTo>
                  <a:lnTo>
                    <a:pt x="4216" y="8016"/>
                  </a:lnTo>
                  <a:lnTo>
                    <a:pt x="4224" y="8025"/>
                  </a:lnTo>
                  <a:lnTo>
                    <a:pt x="4242" y="8034"/>
                  </a:lnTo>
                  <a:lnTo>
                    <a:pt x="4259" y="8042"/>
                  </a:lnTo>
                  <a:lnTo>
                    <a:pt x="4276" y="8034"/>
                  </a:lnTo>
                  <a:lnTo>
                    <a:pt x="4294" y="8025"/>
                  </a:lnTo>
                  <a:lnTo>
                    <a:pt x="4553" y="7783"/>
                  </a:lnTo>
                  <a:lnTo>
                    <a:pt x="4561" y="7766"/>
                  </a:lnTo>
                  <a:lnTo>
                    <a:pt x="4570" y="7749"/>
                  </a:lnTo>
                  <a:lnTo>
                    <a:pt x="4561" y="7740"/>
                  </a:lnTo>
                  <a:lnTo>
                    <a:pt x="4553" y="7723"/>
                  </a:lnTo>
                  <a:lnTo>
                    <a:pt x="4544" y="7714"/>
                  </a:lnTo>
                  <a:lnTo>
                    <a:pt x="4527" y="7706"/>
                  </a:lnTo>
                  <a:close/>
                  <a:moveTo>
                    <a:pt x="4596" y="7947"/>
                  </a:moveTo>
                  <a:lnTo>
                    <a:pt x="4579" y="7956"/>
                  </a:lnTo>
                  <a:lnTo>
                    <a:pt x="4319" y="8207"/>
                  </a:lnTo>
                  <a:lnTo>
                    <a:pt x="4311" y="8232"/>
                  </a:lnTo>
                  <a:lnTo>
                    <a:pt x="4311" y="8258"/>
                  </a:lnTo>
                  <a:lnTo>
                    <a:pt x="4319" y="8267"/>
                  </a:lnTo>
                  <a:lnTo>
                    <a:pt x="4337" y="8276"/>
                  </a:lnTo>
                  <a:lnTo>
                    <a:pt x="4354" y="8284"/>
                  </a:lnTo>
                  <a:lnTo>
                    <a:pt x="4371" y="8276"/>
                  </a:lnTo>
                  <a:lnTo>
                    <a:pt x="4380" y="8267"/>
                  </a:lnTo>
                  <a:lnTo>
                    <a:pt x="4639" y="8016"/>
                  </a:lnTo>
                  <a:lnTo>
                    <a:pt x="4656" y="8008"/>
                  </a:lnTo>
                  <a:lnTo>
                    <a:pt x="4656" y="7991"/>
                  </a:lnTo>
                  <a:lnTo>
                    <a:pt x="4656" y="7973"/>
                  </a:lnTo>
                  <a:lnTo>
                    <a:pt x="4648" y="7956"/>
                  </a:lnTo>
                  <a:lnTo>
                    <a:pt x="4630" y="7947"/>
                  </a:lnTo>
                  <a:close/>
                  <a:moveTo>
                    <a:pt x="4000" y="8189"/>
                  </a:moveTo>
                  <a:lnTo>
                    <a:pt x="3983" y="8198"/>
                  </a:lnTo>
                  <a:lnTo>
                    <a:pt x="3965" y="8207"/>
                  </a:lnTo>
                  <a:lnTo>
                    <a:pt x="3697" y="8448"/>
                  </a:lnTo>
                  <a:lnTo>
                    <a:pt x="3689" y="8474"/>
                  </a:lnTo>
                  <a:lnTo>
                    <a:pt x="3689" y="8500"/>
                  </a:lnTo>
                  <a:lnTo>
                    <a:pt x="3697" y="8509"/>
                  </a:lnTo>
                  <a:lnTo>
                    <a:pt x="3715" y="8517"/>
                  </a:lnTo>
                  <a:lnTo>
                    <a:pt x="3732" y="8526"/>
                  </a:lnTo>
                  <a:lnTo>
                    <a:pt x="3749" y="8526"/>
                  </a:lnTo>
                  <a:lnTo>
                    <a:pt x="3758" y="8517"/>
                  </a:lnTo>
                  <a:lnTo>
                    <a:pt x="4026" y="8267"/>
                  </a:lnTo>
                  <a:lnTo>
                    <a:pt x="4034" y="8258"/>
                  </a:lnTo>
                  <a:lnTo>
                    <a:pt x="4043" y="8241"/>
                  </a:lnTo>
                  <a:lnTo>
                    <a:pt x="4034" y="8224"/>
                  </a:lnTo>
                  <a:lnTo>
                    <a:pt x="4026" y="8207"/>
                  </a:lnTo>
                  <a:lnTo>
                    <a:pt x="4017" y="8198"/>
                  </a:lnTo>
                  <a:lnTo>
                    <a:pt x="4000" y="8189"/>
                  </a:lnTo>
                  <a:close/>
                  <a:moveTo>
                    <a:pt x="4078" y="8440"/>
                  </a:moveTo>
                  <a:lnTo>
                    <a:pt x="4060" y="8457"/>
                  </a:lnTo>
                  <a:lnTo>
                    <a:pt x="3801" y="8699"/>
                  </a:lnTo>
                  <a:lnTo>
                    <a:pt x="3792" y="8725"/>
                  </a:lnTo>
                  <a:lnTo>
                    <a:pt x="3792" y="8751"/>
                  </a:lnTo>
                  <a:lnTo>
                    <a:pt x="3801" y="8768"/>
                  </a:lnTo>
                  <a:lnTo>
                    <a:pt x="3818" y="8777"/>
                  </a:lnTo>
                  <a:lnTo>
                    <a:pt x="3853" y="8777"/>
                  </a:lnTo>
                  <a:lnTo>
                    <a:pt x="3870" y="8768"/>
                  </a:lnTo>
                  <a:lnTo>
                    <a:pt x="4129" y="8517"/>
                  </a:lnTo>
                  <a:lnTo>
                    <a:pt x="4138" y="8500"/>
                  </a:lnTo>
                  <a:lnTo>
                    <a:pt x="4138" y="8483"/>
                  </a:lnTo>
                  <a:lnTo>
                    <a:pt x="4138" y="8466"/>
                  </a:lnTo>
                  <a:lnTo>
                    <a:pt x="4129" y="8457"/>
                  </a:lnTo>
                  <a:lnTo>
                    <a:pt x="4112" y="8448"/>
                  </a:lnTo>
                  <a:lnTo>
                    <a:pt x="4095" y="8440"/>
                  </a:lnTo>
                  <a:close/>
                  <a:moveTo>
                    <a:pt x="3456" y="8682"/>
                  </a:moveTo>
                  <a:lnTo>
                    <a:pt x="3438" y="8690"/>
                  </a:lnTo>
                  <a:lnTo>
                    <a:pt x="3171" y="8932"/>
                  </a:lnTo>
                  <a:lnTo>
                    <a:pt x="3162" y="8958"/>
                  </a:lnTo>
                  <a:lnTo>
                    <a:pt x="3162" y="8984"/>
                  </a:lnTo>
                  <a:lnTo>
                    <a:pt x="3171" y="9001"/>
                  </a:lnTo>
                  <a:lnTo>
                    <a:pt x="3188" y="9010"/>
                  </a:lnTo>
                  <a:lnTo>
                    <a:pt x="3222" y="9010"/>
                  </a:lnTo>
                  <a:lnTo>
                    <a:pt x="3231" y="9001"/>
                  </a:lnTo>
                  <a:lnTo>
                    <a:pt x="3499" y="8759"/>
                  </a:lnTo>
                  <a:lnTo>
                    <a:pt x="3507" y="8742"/>
                  </a:lnTo>
                  <a:lnTo>
                    <a:pt x="3516" y="8725"/>
                  </a:lnTo>
                  <a:lnTo>
                    <a:pt x="3507" y="8708"/>
                  </a:lnTo>
                  <a:lnTo>
                    <a:pt x="3499" y="8690"/>
                  </a:lnTo>
                  <a:lnTo>
                    <a:pt x="3490" y="8682"/>
                  </a:lnTo>
                  <a:close/>
                  <a:moveTo>
                    <a:pt x="3559" y="8941"/>
                  </a:moveTo>
                  <a:lnTo>
                    <a:pt x="3542" y="8949"/>
                  </a:lnTo>
                  <a:lnTo>
                    <a:pt x="3291" y="9200"/>
                  </a:lnTo>
                  <a:lnTo>
                    <a:pt x="3274" y="9226"/>
                  </a:lnTo>
                  <a:lnTo>
                    <a:pt x="3274" y="9252"/>
                  </a:lnTo>
                  <a:lnTo>
                    <a:pt x="3283" y="9260"/>
                  </a:lnTo>
                  <a:lnTo>
                    <a:pt x="3300" y="9269"/>
                  </a:lnTo>
                  <a:lnTo>
                    <a:pt x="3317" y="9278"/>
                  </a:lnTo>
                  <a:lnTo>
                    <a:pt x="3335" y="9269"/>
                  </a:lnTo>
                  <a:lnTo>
                    <a:pt x="3352" y="9260"/>
                  </a:lnTo>
                  <a:lnTo>
                    <a:pt x="3611" y="9018"/>
                  </a:lnTo>
                  <a:lnTo>
                    <a:pt x="3620" y="9001"/>
                  </a:lnTo>
                  <a:lnTo>
                    <a:pt x="3620" y="8984"/>
                  </a:lnTo>
                  <a:lnTo>
                    <a:pt x="3620" y="8967"/>
                  </a:lnTo>
                  <a:lnTo>
                    <a:pt x="3611" y="8949"/>
                  </a:lnTo>
                  <a:lnTo>
                    <a:pt x="3594" y="8941"/>
                  </a:lnTo>
                  <a:close/>
                  <a:moveTo>
                    <a:pt x="2929" y="9165"/>
                  </a:moveTo>
                  <a:lnTo>
                    <a:pt x="2911" y="9174"/>
                  </a:lnTo>
                  <a:lnTo>
                    <a:pt x="2644" y="9424"/>
                  </a:lnTo>
                  <a:lnTo>
                    <a:pt x="2635" y="9442"/>
                  </a:lnTo>
                  <a:lnTo>
                    <a:pt x="2635" y="9476"/>
                  </a:lnTo>
                  <a:lnTo>
                    <a:pt x="2644" y="9485"/>
                  </a:lnTo>
                  <a:lnTo>
                    <a:pt x="2661" y="9494"/>
                  </a:lnTo>
                  <a:lnTo>
                    <a:pt x="2678" y="9502"/>
                  </a:lnTo>
                  <a:lnTo>
                    <a:pt x="2695" y="9494"/>
                  </a:lnTo>
                  <a:lnTo>
                    <a:pt x="2704" y="9485"/>
                  </a:lnTo>
                  <a:lnTo>
                    <a:pt x="2972" y="9243"/>
                  </a:lnTo>
                  <a:lnTo>
                    <a:pt x="2981" y="9226"/>
                  </a:lnTo>
                  <a:lnTo>
                    <a:pt x="2989" y="9209"/>
                  </a:lnTo>
                  <a:lnTo>
                    <a:pt x="2981" y="9191"/>
                  </a:lnTo>
                  <a:lnTo>
                    <a:pt x="2972" y="9183"/>
                  </a:lnTo>
                  <a:lnTo>
                    <a:pt x="2963" y="9174"/>
                  </a:lnTo>
                  <a:lnTo>
                    <a:pt x="2946" y="9165"/>
                  </a:lnTo>
                  <a:close/>
                  <a:moveTo>
                    <a:pt x="3058" y="9433"/>
                  </a:moveTo>
                  <a:lnTo>
                    <a:pt x="3041" y="9442"/>
                  </a:lnTo>
                  <a:lnTo>
                    <a:pt x="3032" y="9450"/>
                  </a:lnTo>
                  <a:lnTo>
                    <a:pt x="2773" y="9692"/>
                  </a:lnTo>
                  <a:lnTo>
                    <a:pt x="2756" y="9718"/>
                  </a:lnTo>
                  <a:lnTo>
                    <a:pt x="2765" y="9744"/>
                  </a:lnTo>
                  <a:lnTo>
                    <a:pt x="2773" y="9761"/>
                  </a:lnTo>
                  <a:lnTo>
                    <a:pt x="2782" y="9770"/>
                  </a:lnTo>
                  <a:lnTo>
                    <a:pt x="2816" y="9770"/>
                  </a:lnTo>
                  <a:lnTo>
                    <a:pt x="2834" y="9761"/>
                  </a:lnTo>
                  <a:lnTo>
                    <a:pt x="3093" y="9511"/>
                  </a:lnTo>
                  <a:lnTo>
                    <a:pt x="3101" y="9494"/>
                  </a:lnTo>
                  <a:lnTo>
                    <a:pt x="3101" y="9476"/>
                  </a:lnTo>
                  <a:lnTo>
                    <a:pt x="3101" y="9468"/>
                  </a:lnTo>
                  <a:lnTo>
                    <a:pt x="3093" y="9450"/>
                  </a:lnTo>
                  <a:lnTo>
                    <a:pt x="3076" y="9442"/>
                  </a:lnTo>
                  <a:lnTo>
                    <a:pt x="3058" y="9433"/>
                  </a:lnTo>
                  <a:close/>
                  <a:moveTo>
                    <a:pt x="2419" y="9649"/>
                  </a:moveTo>
                  <a:lnTo>
                    <a:pt x="2402" y="9658"/>
                  </a:lnTo>
                  <a:lnTo>
                    <a:pt x="2385" y="9666"/>
                  </a:lnTo>
                  <a:lnTo>
                    <a:pt x="2117" y="9908"/>
                  </a:lnTo>
                  <a:lnTo>
                    <a:pt x="2108" y="9934"/>
                  </a:lnTo>
                  <a:lnTo>
                    <a:pt x="2108" y="9960"/>
                  </a:lnTo>
                  <a:lnTo>
                    <a:pt x="2117" y="9969"/>
                  </a:lnTo>
                  <a:lnTo>
                    <a:pt x="2134" y="9977"/>
                  </a:lnTo>
                  <a:lnTo>
                    <a:pt x="2151" y="9986"/>
                  </a:lnTo>
                  <a:lnTo>
                    <a:pt x="2169" y="9986"/>
                  </a:lnTo>
                  <a:lnTo>
                    <a:pt x="2177" y="9969"/>
                  </a:lnTo>
                  <a:lnTo>
                    <a:pt x="2445" y="9727"/>
                  </a:lnTo>
                  <a:lnTo>
                    <a:pt x="2454" y="9718"/>
                  </a:lnTo>
                  <a:lnTo>
                    <a:pt x="2462" y="9701"/>
                  </a:lnTo>
                  <a:lnTo>
                    <a:pt x="2454" y="9684"/>
                  </a:lnTo>
                  <a:lnTo>
                    <a:pt x="2445" y="9666"/>
                  </a:lnTo>
                  <a:lnTo>
                    <a:pt x="2436" y="9658"/>
                  </a:lnTo>
                  <a:lnTo>
                    <a:pt x="2419" y="9649"/>
                  </a:lnTo>
                  <a:close/>
                  <a:moveTo>
                    <a:pt x="2523" y="9934"/>
                  </a:moveTo>
                  <a:lnTo>
                    <a:pt x="2514" y="9943"/>
                  </a:lnTo>
                  <a:lnTo>
                    <a:pt x="2255" y="10193"/>
                  </a:lnTo>
                  <a:lnTo>
                    <a:pt x="2238" y="10219"/>
                  </a:lnTo>
                  <a:lnTo>
                    <a:pt x="2246" y="10245"/>
                  </a:lnTo>
                  <a:lnTo>
                    <a:pt x="2255" y="10254"/>
                  </a:lnTo>
                  <a:lnTo>
                    <a:pt x="2264" y="10262"/>
                  </a:lnTo>
                  <a:lnTo>
                    <a:pt x="2281" y="10271"/>
                  </a:lnTo>
                  <a:lnTo>
                    <a:pt x="2298" y="10262"/>
                  </a:lnTo>
                  <a:lnTo>
                    <a:pt x="2315" y="10254"/>
                  </a:lnTo>
                  <a:lnTo>
                    <a:pt x="2575" y="10012"/>
                  </a:lnTo>
                  <a:lnTo>
                    <a:pt x="2583" y="9995"/>
                  </a:lnTo>
                  <a:lnTo>
                    <a:pt x="2583" y="9977"/>
                  </a:lnTo>
                  <a:lnTo>
                    <a:pt x="2583" y="9960"/>
                  </a:lnTo>
                  <a:lnTo>
                    <a:pt x="2575" y="9943"/>
                  </a:lnTo>
                  <a:lnTo>
                    <a:pt x="2557" y="9934"/>
                  </a:lnTo>
                  <a:close/>
                  <a:moveTo>
                    <a:pt x="1875" y="10141"/>
                  </a:moveTo>
                  <a:lnTo>
                    <a:pt x="1858" y="10150"/>
                  </a:lnTo>
                  <a:lnTo>
                    <a:pt x="1590" y="10392"/>
                  </a:lnTo>
                  <a:lnTo>
                    <a:pt x="1581" y="10418"/>
                  </a:lnTo>
                  <a:lnTo>
                    <a:pt x="1581" y="10444"/>
                  </a:lnTo>
                  <a:lnTo>
                    <a:pt x="1590" y="10461"/>
                  </a:lnTo>
                  <a:lnTo>
                    <a:pt x="1607" y="10470"/>
                  </a:lnTo>
                  <a:lnTo>
                    <a:pt x="1642" y="10470"/>
                  </a:lnTo>
                  <a:lnTo>
                    <a:pt x="1650" y="10461"/>
                  </a:lnTo>
                  <a:lnTo>
                    <a:pt x="1918" y="10219"/>
                  </a:lnTo>
                  <a:lnTo>
                    <a:pt x="1927" y="10202"/>
                  </a:lnTo>
                  <a:lnTo>
                    <a:pt x="1935" y="10185"/>
                  </a:lnTo>
                  <a:lnTo>
                    <a:pt x="1927" y="10167"/>
                  </a:lnTo>
                  <a:lnTo>
                    <a:pt x="1918" y="10150"/>
                  </a:lnTo>
                  <a:lnTo>
                    <a:pt x="1909" y="10141"/>
                  </a:lnTo>
                  <a:close/>
                  <a:moveTo>
                    <a:pt x="2030" y="10426"/>
                  </a:moveTo>
                  <a:lnTo>
                    <a:pt x="2013" y="10435"/>
                  </a:lnTo>
                  <a:lnTo>
                    <a:pt x="1996" y="10444"/>
                  </a:lnTo>
                  <a:lnTo>
                    <a:pt x="1737" y="10694"/>
                  </a:lnTo>
                  <a:lnTo>
                    <a:pt x="1719" y="10712"/>
                  </a:lnTo>
                  <a:lnTo>
                    <a:pt x="1728" y="10737"/>
                  </a:lnTo>
                  <a:lnTo>
                    <a:pt x="1737" y="10755"/>
                  </a:lnTo>
                  <a:lnTo>
                    <a:pt x="1745" y="10763"/>
                  </a:lnTo>
                  <a:lnTo>
                    <a:pt x="1780" y="10763"/>
                  </a:lnTo>
                  <a:lnTo>
                    <a:pt x="1797" y="10755"/>
                  </a:lnTo>
                  <a:lnTo>
                    <a:pt x="2056" y="10504"/>
                  </a:lnTo>
                  <a:lnTo>
                    <a:pt x="2065" y="10487"/>
                  </a:lnTo>
                  <a:lnTo>
                    <a:pt x="2074" y="10478"/>
                  </a:lnTo>
                  <a:lnTo>
                    <a:pt x="2065" y="10461"/>
                  </a:lnTo>
                  <a:lnTo>
                    <a:pt x="2056" y="10444"/>
                  </a:lnTo>
                  <a:lnTo>
                    <a:pt x="2048" y="10435"/>
                  </a:lnTo>
                  <a:lnTo>
                    <a:pt x="2030" y="10426"/>
                  </a:lnTo>
                  <a:close/>
                  <a:moveTo>
                    <a:pt x="1348" y="10625"/>
                  </a:moveTo>
                  <a:lnTo>
                    <a:pt x="1331" y="10634"/>
                  </a:lnTo>
                  <a:lnTo>
                    <a:pt x="1063" y="10884"/>
                  </a:lnTo>
                  <a:lnTo>
                    <a:pt x="1054" y="10902"/>
                  </a:lnTo>
                  <a:lnTo>
                    <a:pt x="1054" y="10927"/>
                  </a:lnTo>
                  <a:lnTo>
                    <a:pt x="1063" y="10945"/>
                  </a:lnTo>
                  <a:lnTo>
                    <a:pt x="1080" y="10953"/>
                  </a:lnTo>
                  <a:lnTo>
                    <a:pt x="1097" y="10962"/>
                  </a:lnTo>
                  <a:lnTo>
                    <a:pt x="1115" y="10953"/>
                  </a:lnTo>
                  <a:lnTo>
                    <a:pt x="1123" y="10945"/>
                  </a:lnTo>
                  <a:lnTo>
                    <a:pt x="1391" y="10703"/>
                  </a:lnTo>
                  <a:lnTo>
                    <a:pt x="1400" y="10686"/>
                  </a:lnTo>
                  <a:lnTo>
                    <a:pt x="1408" y="10668"/>
                  </a:lnTo>
                  <a:lnTo>
                    <a:pt x="1400" y="10651"/>
                  </a:lnTo>
                  <a:lnTo>
                    <a:pt x="1391" y="10642"/>
                  </a:lnTo>
                  <a:lnTo>
                    <a:pt x="1374" y="10625"/>
                  </a:lnTo>
                  <a:close/>
                  <a:moveTo>
                    <a:pt x="1495" y="10927"/>
                  </a:moveTo>
                  <a:lnTo>
                    <a:pt x="1478" y="10936"/>
                  </a:lnTo>
                  <a:lnTo>
                    <a:pt x="1218" y="11187"/>
                  </a:lnTo>
                  <a:lnTo>
                    <a:pt x="1210" y="11213"/>
                  </a:lnTo>
                  <a:lnTo>
                    <a:pt x="1210" y="11238"/>
                  </a:lnTo>
                  <a:lnTo>
                    <a:pt x="1218" y="11247"/>
                  </a:lnTo>
                  <a:lnTo>
                    <a:pt x="1236" y="11264"/>
                  </a:lnTo>
                  <a:lnTo>
                    <a:pt x="1270" y="11264"/>
                  </a:lnTo>
                  <a:lnTo>
                    <a:pt x="1279" y="11247"/>
                  </a:lnTo>
                  <a:lnTo>
                    <a:pt x="1538" y="11005"/>
                  </a:lnTo>
                  <a:lnTo>
                    <a:pt x="1547" y="10988"/>
                  </a:lnTo>
                  <a:lnTo>
                    <a:pt x="1555" y="10971"/>
                  </a:lnTo>
                  <a:lnTo>
                    <a:pt x="1547" y="10953"/>
                  </a:lnTo>
                  <a:lnTo>
                    <a:pt x="1538" y="10936"/>
                  </a:lnTo>
                  <a:lnTo>
                    <a:pt x="1529" y="10927"/>
                  </a:lnTo>
                  <a:close/>
                  <a:moveTo>
                    <a:pt x="838" y="11109"/>
                  </a:moveTo>
                  <a:lnTo>
                    <a:pt x="821" y="11118"/>
                  </a:lnTo>
                  <a:lnTo>
                    <a:pt x="804" y="11126"/>
                  </a:lnTo>
                  <a:lnTo>
                    <a:pt x="536" y="11368"/>
                  </a:lnTo>
                  <a:lnTo>
                    <a:pt x="527" y="11394"/>
                  </a:lnTo>
                  <a:lnTo>
                    <a:pt x="527" y="11420"/>
                  </a:lnTo>
                  <a:lnTo>
                    <a:pt x="536" y="11429"/>
                  </a:lnTo>
                  <a:lnTo>
                    <a:pt x="553" y="11437"/>
                  </a:lnTo>
                  <a:lnTo>
                    <a:pt x="571" y="11446"/>
                  </a:lnTo>
                  <a:lnTo>
                    <a:pt x="588" y="11446"/>
                  </a:lnTo>
                  <a:lnTo>
                    <a:pt x="596" y="11429"/>
                  </a:lnTo>
                  <a:lnTo>
                    <a:pt x="864" y="11187"/>
                  </a:lnTo>
                  <a:lnTo>
                    <a:pt x="873" y="11178"/>
                  </a:lnTo>
                  <a:lnTo>
                    <a:pt x="881" y="11161"/>
                  </a:lnTo>
                  <a:lnTo>
                    <a:pt x="873" y="11143"/>
                  </a:lnTo>
                  <a:lnTo>
                    <a:pt x="864" y="11126"/>
                  </a:lnTo>
                  <a:lnTo>
                    <a:pt x="847" y="11118"/>
                  </a:lnTo>
                  <a:lnTo>
                    <a:pt x="838" y="11109"/>
                  </a:lnTo>
                  <a:close/>
                  <a:moveTo>
                    <a:pt x="994" y="11420"/>
                  </a:moveTo>
                  <a:lnTo>
                    <a:pt x="977" y="11429"/>
                  </a:lnTo>
                  <a:lnTo>
                    <a:pt x="959" y="11437"/>
                  </a:lnTo>
                  <a:lnTo>
                    <a:pt x="700" y="11688"/>
                  </a:lnTo>
                  <a:lnTo>
                    <a:pt x="691" y="11705"/>
                  </a:lnTo>
                  <a:lnTo>
                    <a:pt x="691" y="11731"/>
                  </a:lnTo>
                  <a:lnTo>
                    <a:pt x="700" y="11748"/>
                  </a:lnTo>
                  <a:lnTo>
                    <a:pt x="717" y="11757"/>
                  </a:lnTo>
                  <a:lnTo>
                    <a:pt x="752" y="11757"/>
                  </a:lnTo>
                  <a:lnTo>
                    <a:pt x="761" y="11748"/>
                  </a:lnTo>
                  <a:lnTo>
                    <a:pt x="1020" y="11498"/>
                  </a:lnTo>
                  <a:lnTo>
                    <a:pt x="1037" y="11489"/>
                  </a:lnTo>
                  <a:lnTo>
                    <a:pt x="1037" y="11472"/>
                  </a:lnTo>
                  <a:lnTo>
                    <a:pt x="1037" y="11454"/>
                  </a:lnTo>
                  <a:lnTo>
                    <a:pt x="1028" y="11437"/>
                  </a:lnTo>
                  <a:lnTo>
                    <a:pt x="1011" y="11429"/>
                  </a:lnTo>
                  <a:lnTo>
                    <a:pt x="994" y="11420"/>
                  </a:lnTo>
                  <a:close/>
                  <a:moveTo>
                    <a:pt x="294" y="11601"/>
                  </a:moveTo>
                  <a:lnTo>
                    <a:pt x="277" y="11610"/>
                  </a:lnTo>
                  <a:lnTo>
                    <a:pt x="9" y="11852"/>
                  </a:lnTo>
                  <a:lnTo>
                    <a:pt x="0" y="11878"/>
                  </a:lnTo>
                  <a:lnTo>
                    <a:pt x="0" y="11904"/>
                  </a:lnTo>
                  <a:lnTo>
                    <a:pt x="9" y="11921"/>
                  </a:lnTo>
                  <a:lnTo>
                    <a:pt x="26" y="11930"/>
                  </a:lnTo>
                  <a:lnTo>
                    <a:pt x="61" y="11930"/>
                  </a:lnTo>
                  <a:lnTo>
                    <a:pt x="70" y="11921"/>
                  </a:lnTo>
                  <a:lnTo>
                    <a:pt x="337" y="11679"/>
                  </a:lnTo>
                  <a:lnTo>
                    <a:pt x="346" y="11662"/>
                  </a:lnTo>
                  <a:lnTo>
                    <a:pt x="355" y="11644"/>
                  </a:lnTo>
                  <a:lnTo>
                    <a:pt x="346" y="11627"/>
                  </a:lnTo>
                  <a:lnTo>
                    <a:pt x="337" y="11610"/>
                  </a:lnTo>
                  <a:lnTo>
                    <a:pt x="320" y="11601"/>
                  </a:lnTo>
                  <a:close/>
                  <a:moveTo>
                    <a:pt x="424" y="11852"/>
                  </a:moveTo>
                  <a:lnTo>
                    <a:pt x="78" y="11930"/>
                  </a:lnTo>
                  <a:lnTo>
                    <a:pt x="61" y="11930"/>
                  </a:lnTo>
                  <a:lnTo>
                    <a:pt x="52" y="11947"/>
                  </a:lnTo>
                  <a:lnTo>
                    <a:pt x="44" y="11964"/>
                  </a:lnTo>
                  <a:lnTo>
                    <a:pt x="44" y="11981"/>
                  </a:lnTo>
                  <a:lnTo>
                    <a:pt x="44" y="11990"/>
                  </a:lnTo>
                  <a:lnTo>
                    <a:pt x="52" y="11999"/>
                  </a:lnTo>
                  <a:lnTo>
                    <a:pt x="61" y="12007"/>
                  </a:lnTo>
                  <a:lnTo>
                    <a:pt x="78" y="12016"/>
                  </a:lnTo>
                  <a:lnTo>
                    <a:pt x="95" y="12016"/>
                  </a:lnTo>
                  <a:lnTo>
                    <a:pt x="450" y="11938"/>
                  </a:lnTo>
                  <a:lnTo>
                    <a:pt x="458" y="11930"/>
                  </a:lnTo>
                  <a:lnTo>
                    <a:pt x="475" y="11921"/>
                  </a:lnTo>
                  <a:lnTo>
                    <a:pt x="484" y="11904"/>
                  </a:lnTo>
                  <a:lnTo>
                    <a:pt x="484" y="11886"/>
                  </a:lnTo>
                  <a:lnTo>
                    <a:pt x="475" y="11869"/>
                  </a:lnTo>
                  <a:lnTo>
                    <a:pt x="458" y="11852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8"/>
            <p:cNvSpPr/>
            <p:nvPr/>
          </p:nvSpPr>
          <p:spPr>
            <a:xfrm>
              <a:off x="-1898667" y="4544182"/>
              <a:ext cx="24630" cy="10951"/>
            </a:xfrm>
            <a:custGeom>
              <a:avLst/>
              <a:gdLst/>
              <a:ahLst/>
              <a:cxnLst/>
              <a:rect l="l" t="t" r="r" b="b"/>
              <a:pathLst>
                <a:path w="623" h="277" extrusionOk="0">
                  <a:moveTo>
                    <a:pt x="0" y="0"/>
                  </a:moveTo>
                  <a:lnTo>
                    <a:pt x="251" y="277"/>
                  </a:lnTo>
                  <a:lnTo>
                    <a:pt x="622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8"/>
            <p:cNvSpPr/>
            <p:nvPr/>
          </p:nvSpPr>
          <p:spPr>
            <a:xfrm>
              <a:off x="-2612788" y="3782975"/>
              <a:ext cx="711393" cy="755791"/>
            </a:xfrm>
            <a:custGeom>
              <a:avLst/>
              <a:gdLst/>
              <a:ahLst/>
              <a:cxnLst/>
              <a:rect l="l" t="t" r="r" b="b"/>
              <a:pathLst>
                <a:path w="17994" h="19117" extrusionOk="0">
                  <a:moveTo>
                    <a:pt x="53" y="0"/>
                  </a:moveTo>
                  <a:lnTo>
                    <a:pt x="27" y="9"/>
                  </a:lnTo>
                  <a:lnTo>
                    <a:pt x="18" y="18"/>
                  </a:lnTo>
                  <a:lnTo>
                    <a:pt x="1" y="35"/>
                  </a:lnTo>
                  <a:lnTo>
                    <a:pt x="1" y="61"/>
                  </a:lnTo>
                  <a:lnTo>
                    <a:pt x="10" y="78"/>
                  </a:lnTo>
                  <a:lnTo>
                    <a:pt x="260" y="337"/>
                  </a:lnTo>
                  <a:lnTo>
                    <a:pt x="286" y="354"/>
                  </a:lnTo>
                  <a:lnTo>
                    <a:pt x="312" y="346"/>
                  </a:lnTo>
                  <a:lnTo>
                    <a:pt x="321" y="337"/>
                  </a:lnTo>
                  <a:lnTo>
                    <a:pt x="329" y="328"/>
                  </a:lnTo>
                  <a:lnTo>
                    <a:pt x="338" y="311"/>
                  </a:lnTo>
                  <a:lnTo>
                    <a:pt x="338" y="294"/>
                  </a:lnTo>
                  <a:lnTo>
                    <a:pt x="321" y="277"/>
                  </a:lnTo>
                  <a:lnTo>
                    <a:pt x="79" y="18"/>
                  </a:lnTo>
                  <a:lnTo>
                    <a:pt x="53" y="0"/>
                  </a:lnTo>
                  <a:close/>
                  <a:moveTo>
                    <a:pt x="519" y="527"/>
                  </a:moveTo>
                  <a:lnTo>
                    <a:pt x="511" y="536"/>
                  </a:lnTo>
                  <a:lnTo>
                    <a:pt x="493" y="562"/>
                  </a:lnTo>
                  <a:lnTo>
                    <a:pt x="493" y="588"/>
                  </a:lnTo>
                  <a:lnTo>
                    <a:pt x="502" y="596"/>
                  </a:lnTo>
                  <a:lnTo>
                    <a:pt x="752" y="855"/>
                  </a:lnTo>
                  <a:lnTo>
                    <a:pt x="770" y="873"/>
                  </a:lnTo>
                  <a:lnTo>
                    <a:pt x="804" y="873"/>
                  </a:lnTo>
                  <a:lnTo>
                    <a:pt x="813" y="864"/>
                  </a:lnTo>
                  <a:lnTo>
                    <a:pt x="822" y="847"/>
                  </a:lnTo>
                  <a:lnTo>
                    <a:pt x="830" y="829"/>
                  </a:lnTo>
                  <a:lnTo>
                    <a:pt x="822" y="812"/>
                  </a:lnTo>
                  <a:lnTo>
                    <a:pt x="813" y="795"/>
                  </a:lnTo>
                  <a:lnTo>
                    <a:pt x="571" y="536"/>
                  </a:lnTo>
                  <a:lnTo>
                    <a:pt x="545" y="527"/>
                  </a:lnTo>
                  <a:close/>
                  <a:moveTo>
                    <a:pt x="1020" y="1045"/>
                  </a:moveTo>
                  <a:lnTo>
                    <a:pt x="994" y="1054"/>
                  </a:lnTo>
                  <a:lnTo>
                    <a:pt x="986" y="1080"/>
                  </a:lnTo>
                  <a:lnTo>
                    <a:pt x="986" y="1097"/>
                  </a:lnTo>
                  <a:lnTo>
                    <a:pt x="986" y="1106"/>
                  </a:lnTo>
                  <a:lnTo>
                    <a:pt x="994" y="1123"/>
                  </a:lnTo>
                  <a:lnTo>
                    <a:pt x="1236" y="1382"/>
                  </a:lnTo>
                  <a:lnTo>
                    <a:pt x="1253" y="1391"/>
                  </a:lnTo>
                  <a:lnTo>
                    <a:pt x="1288" y="1391"/>
                  </a:lnTo>
                  <a:lnTo>
                    <a:pt x="1305" y="1382"/>
                  </a:lnTo>
                  <a:lnTo>
                    <a:pt x="1314" y="1356"/>
                  </a:lnTo>
                  <a:lnTo>
                    <a:pt x="1314" y="1330"/>
                  </a:lnTo>
                  <a:lnTo>
                    <a:pt x="1305" y="1322"/>
                  </a:lnTo>
                  <a:lnTo>
                    <a:pt x="1063" y="1063"/>
                  </a:lnTo>
                  <a:lnTo>
                    <a:pt x="1046" y="1045"/>
                  </a:lnTo>
                  <a:close/>
                  <a:moveTo>
                    <a:pt x="1521" y="1564"/>
                  </a:moveTo>
                  <a:lnTo>
                    <a:pt x="1504" y="1572"/>
                  </a:lnTo>
                  <a:lnTo>
                    <a:pt x="1487" y="1581"/>
                  </a:lnTo>
                  <a:lnTo>
                    <a:pt x="1478" y="1607"/>
                  </a:lnTo>
                  <a:lnTo>
                    <a:pt x="1478" y="1633"/>
                  </a:lnTo>
                  <a:lnTo>
                    <a:pt x="1487" y="1641"/>
                  </a:lnTo>
                  <a:lnTo>
                    <a:pt x="1729" y="1901"/>
                  </a:lnTo>
                  <a:lnTo>
                    <a:pt x="1746" y="1909"/>
                  </a:lnTo>
                  <a:lnTo>
                    <a:pt x="1763" y="1918"/>
                  </a:lnTo>
                  <a:lnTo>
                    <a:pt x="1780" y="1918"/>
                  </a:lnTo>
                  <a:lnTo>
                    <a:pt x="1798" y="1901"/>
                  </a:lnTo>
                  <a:lnTo>
                    <a:pt x="1806" y="1883"/>
                  </a:lnTo>
                  <a:lnTo>
                    <a:pt x="1806" y="1857"/>
                  </a:lnTo>
                  <a:lnTo>
                    <a:pt x="1798" y="1840"/>
                  </a:lnTo>
                  <a:lnTo>
                    <a:pt x="1556" y="1581"/>
                  </a:lnTo>
                  <a:lnTo>
                    <a:pt x="1539" y="1572"/>
                  </a:lnTo>
                  <a:lnTo>
                    <a:pt x="1521" y="1564"/>
                  </a:lnTo>
                  <a:close/>
                  <a:moveTo>
                    <a:pt x="1996" y="2091"/>
                  </a:moveTo>
                  <a:lnTo>
                    <a:pt x="1979" y="2099"/>
                  </a:lnTo>
                  <a:lnTo>
                    <a:pt x="1962" y="2125"/>
                  </a:lnTo>
                  <a:lnTo>
                    <a:pt x="1970" y="2151"/>
                  </a:lnTo>
                  <a:lnTo>
                    <a:pt x="1979" y="2160"/>
                  </a:lnTo>
                  <a:lnTo>
                    <a:pt x="2221" y="2428"/>
                  </a:lnTo>
                  <a:lnTo>
                    <a:pt x="2238" y="2436"/>
                  </a:lnTo>
                  <a:lnTo>
                    <a:pt x="2273" y="2436"/>
                  </a:lnTo>
                  <a:lnTo>
                    <a:pt x="2281" y="2428"/>
                  </a:lnTo>
                  <a:lnTo>
                    <a:pt x="2299" y="2402"/>
                  </a:lnTo>
                  <a:lnTo>
                    <a:pt x="2299" y="2376"/>
                  </a:lnTo>
                  <a:lnTo>
                    <a:pt x="2290" y="2367"/>
                  </a:lnTo>
                  <a:lnTo>
                    <a:pt x="2040" y="2099"/>
                  </a:lnTo>
                  <a:lnTo>
                    <a:pt x="2031" y="2091"/>
                  </a:lnTo>
                  <a:close/>
                  <a:moveTo>
                    <a:pt x="2489" y="2609"/>
                  </a:moveTo>
                  <a:lnTo>
                    <a:pt x="2471" y="2626"/>
                  </a:lnTo>
                  <a:lnTo>
                    <a:pt x="2454" y="2643"/>
                  </a:lnTo>
                  <a:lnTo>
                    <a:pt x="2463" y="2669"/>
                  </a:lnTo>
                  <a:lnTo>
                    <a:pt x="2471" y="2687"/>
                  </a:lnTo>
                  <a:lnTo>
                    <a:pt x="2713" y="2946"/>
                  </a:lnTo>
                  <a:lnTo>
                    <a:pt x="2731" y="2954"/>
                  </a:lnTo>
                  <a:lnTo>
                    <a:pt x="2748" y="2963"/>
                  </a:lnTo>
                  <a:lnTo>
                    <a:pt x="2765" y="2954"/>
                  </a:lnTo>
                  <a:lnTo>
                    <a:pt x="2774" y="2946"/>
                  </a:lnTo>
                  <a:lnTo>
                    <a:pt x="2791" y="2920"/>
                  </a:lnTo>
                  <a:lnTo>
                    <a:pt x="2791" y="2894"/>
                  </a:lnTo>
                  <a:lnTo>
                    <a:pt x="2782" y="2885"/>
                  </a:lnTo>
                  <a:lnTo>
                    <a:pt x="2532" y="2626"/>
                  </a:lnTo>
                  <a:lnTo>
                    <a:pt x="2515" y="2618"/>
                  </a:lnTo>
                  <a:lnTo>
                    <a:pt x="2506" y="2609"/>
                  </a:lnTo>
                  <a:close/>
                  <a:moveTo>
                    <a:pt x="2972" y="3136"/>
                  </a:moveTo>
                  <a:lnTo>
                    <a:pt x="2964" y="3144"/>
                  </a:lnTo>
                  <a:lnTo>
                    <a:pt x="2947" y="3170"/>
                  </a:lnTo>
                  <a:lnTo>
                    <a:pt x="2947" y="3196"/>
                  </a:lnTo>
                  <a:lnTo>
                    <a:pt x="2955" y="3205"/>
                  </a:lnTo>
                  <a:lnTo>
                    <a:pt x="3206" y="3464"/>
                  </a:lnTo>
                  <a:lnTo>
                    <a:pt x="3214" y="3481"/>
                  </a:lnTo>
                  <a:lnTo>
                    <a:pt x="3249" y="3481"/>
                  </a:lnTo>
                  <a:lnTo>
                    <a:pt x="3266" y="3473"/>
                  </a:lnTo>
                  <a:lnTo>
                    <a:pt x="3283" y="3447"/>
                  </a:lnTo>
                  <a:lnTo>
                    <a:pt x="3275" y="3421"/>
                  </a:lnTo>
                  <a:lnTo>
                    <a:pt x="3266" y="3404"/>
                  </a:lnTo>
                  <a:lnTo>
                    <a:pt x="3024" y="3144"/>
                  </a:lnTo>
                  <a:lnTo>
                    <a:pt x="3007" y="3136"/>
                  </a:lnTo>
                  <a:close/>
                  <a:moveTo>
                    <a:pt x="3465" y="3654"/>
                  </a:moveTo>
                  <a:lnTo>
                    <a:pt x="3448" y="3663"/>
                  </a:lnTo>
                  <a:lnTo>
                    <a:pt x="3439" y="3689"/>
                  </a:lnTo>
                  <a:lnTo>
                    <a:pt x="3439" y="3715"/>
                  </a:lnTo>
                  <a:lnTo>
                    <a:pt x="3448" y="3732"/>
                  </a:lnTo>
                  <a:lnTo>
                    <a:pt x="3698" y="3991"/>
                  </a:lnTo>
                  <a:lnTo>
                    <a:pt x="3707" y="4000"/>
                  </a:lnTo>
                  <a:lnTo>
                    <a:pt x="3741" y="4000"/>
                  </a:lnTo>
                  <a:lnTo>
                    <a:pt x="3759" y="3991"/>
                  </a:lnTo>
                  <a:lnTo>
                    <a:pt x="3776" y="3965"/>
                  </a:lnTo>
                  <a:lnTo>
                    <a:pt x="3767" y="3939"/>
                  </a:lnTo>
                  <a:lnTo>
                    <a:pt x="3759" y="3931"/>
                  </a:lnTo>
                  <a:lnTo>
                    <a:pt x="3517" y="3671"/>
                  </a:lnTo>
                  <a:lnTo>
                    <a:pt x="3499" y="3654"/>
                  </a:lnTo>
                  <a:close/>
                  <a:moveTo>
                    <a:pt x="3974" y="4172"/>
                  </a:moveTo>
                  <a:lnTo>
                    <a:pt x="3957" y="4181"/>
                  </a:lnTo>
                  <a:lnTo>
                    <a:pt x="3940" y="4190"/>
                  </a:lnTo>
                  <a:lnTo>
                    <a:pt x="3931" y="4207"/>
                  </a:lnTo>
                  <a:lnTo>
                    <a:pt x="3931" y="4242"/>
                  </a:lnTo>
                  <a:lnTo>
                    <a:pt x="3940" y="4250"/>
                  </a:lnTo>
                  <a:lnTo>
                    <a:pt x="4182" y="4509"/>
                  </a:lnTo>
                  <a:lnTo>
                    <a:pt x="4199" y="4518"/>
                  </a:lnTo>
                  <a:lnTo>
                    <a:pt x="4216" y="4527"/>
                  </a:lnTo>
                  <a:lnTo>
                    <a:pt x="4234" y="4527"/>
                  </a:lnTo>
                  <a:lnTo>
                    <a:pt x="4251" y="4509"/>
                  </a:lnTo>
                  <a:lnTo>
                    <a:pt x="4260" y="4501"/>
                  </a:lnTo>
                  <a:lnTo>
                    <a:pt x="4260" y="4483"/>
                  </a:lnTo>
                  <a:lnTo>
                    <a:pt x="4260" y="4466"/>
                  </a:lnTo>
                  <a:lnTo>
                    <a:pt x="4251" y="4449"/>
                  </a:lnTo>
                  <a:lnTo>
                    <a:pt x="4009" y="4190"/>
                  </a:lnTo>
                  <a:lnTo>
                    <a:pt x="3992" y="4181"/>
                  </a:lnTo>
                  <a:lnTo>
                    <a:pt x="3974" y="4172"/>
                  </a:lnTo>
                  <a:close/>
                  <a:moveTo>
                    <a:pt x="4450" y="4699"/>
                  </a:moveTo>
                  <a:lnTo>
                    <a:pt x="4432" y="4708"/>
                  </a:lnTo>
                  <a:lnTo>
                    <a:pt x="4424" y="4734"/>
                  </a:lnTo>
                  <a:lnTo>
                    <a:pt x="4424" y="4760"/>
                  </a:lnTo>
                  <a:lnTo>
                    <a:pt x="4432" y="4768"/>
                  </a:lnTo>
                  <a:lnTo>
                    <a:pt x="4674" y="5036"/>
                  </a:lnTo>
                  <a:lnTo>
                    <a:pt x="4691" y="5045"/>
                  </a:lnTo>
                  <a:lnTo>
                    <a:pt x="4726" y="5045"/>
                  </a:lnTo>
                  <a:lnTo>
                    <a:pt x="4743" y="5036"/>
                  </a:lnTo>
                  <a:lnTo>
                    <a:pt x="4752" y="5019"/>
                  </a:lnTo>
                  <a:lnTo>
                    <a:pt x="4752" y="5002"/>
                  </a:lnTo>
                  <a:lnTo>
                    <a:pt x="4752" y="4984"/>
                  </a:lnTo>
                  <a:lnTo>
                    <a:pt x="4743" y="4976"/>
                  </a:lnTo>
                  <a:lnTo>
                    <a:pt x="4493" y="4708"/>
                  </a:lnTo>
                  <a:lnTo>
                    <a:pt x="4484" y="4699"/>
                  </a:lnTo>
                  <a:close/>
                  <a:moveTo>
                    <a:pt x="4942" y="5218"/>
                  </a:moveTo>
                  <a:lnTo>
                    <a:pt x="4925" y="5235"/>
                  </a:lnTo>
                  <a:lnTo>
                    <a:pt x="4907" y="5252"/>
                  </a:lnTo>
                  <a:lnTo>
                    <a:pt x="4916" y="5278"/>
                  </a:lnTo>
                  <a:lnTo>
                    <a:pt x="4925" y="5295"/>
                  </a:lnTo>
                  <a:lnTo>
                    <a:pt x="5167" y="5554"/>
                  </a:lnTo>
                  <a:lnTo>
                    <a:pt x="5184" y="5563"/>
                  </a:lnTo>
                  <a:lnTo>
                    <a:pt x="5201" y="5572"/>
                  </a:lnTo>
                  <a:lnTo>
                    <a:pt x="5218" y="5563"/>
                  </a:lnTo>
                  <a:lnTo>
                    <a:pt x="5227" y="5554"/>
                  </a:lnTo>
                  <a:lnTo>
                    <a:pt x="5244" y="5546"/>
                  </a:lnTo>
                  <a:lnTo>
                    <a:pt x="5244" y="5529"/>
                  </a:lnTo>
                  <a:lnTo>
                    <a:pt x="5244" y="5511"/>
                  </a:lnTo>
                  <a:lnTo>
                    <a:pt x="5236" y="5494"/>
                  </a:lnTo>
                  <a:lnTo>
                    <a:pt x="4985" y="5235"/>
                  </a:lnTo>
                  <a:lnTo>
                    <a:pt x="4976" y="5226"/>
                  </a:lnTo>
                  <a:lnTo>
                    <a:pt x="4959" y="5218"/>
                  </a:lnTo>
                  <a:close/>
                  <a:moveTo>
                    <a:pt x="5434" y="5745"/>
                  </a:moveTo>
                  <a:lnTo>
                    <a:pt x="5417" y="5753"/>
                  </a:lnTo>
                  <a:lnTo>
                    <a:pt x="5400" y="5779"/>
                  </a:lnTo>
                  <a:lnTo>
                    <a:pt x="5408" y="5805"/>
                  </a:lnTo>
                  <a:lnTo>
                    <a:pt x="5417" y="5814"/>
                  </a:lnTo>
                  <a:lnTo>
                    <a:pt x="5659" y="6073"/>
                  </a:lnTo>
                  <a:lnTo>
                    <a:pt x="5676" y="6090"/>
                  </a:lnTo>
                  <a:lnTo>
                    <a:pt x="5702" y="6090"/>
                  </a:lnTo>
                  <a:lnTo>
                    <a:pt x="5719" y="6081"/>
                  </a:lnTo>
                  <a:lnTo>
                    <a:pt x="5728" y="6064"/>
                  </a:lnTo>
                  <a:lnTo>
                    <a:pt x="5737" y="6047"/>
                  </a:lnTo>
                  <a:lnTo>
                    <a:pt x="5737" y="6030"/>
                  </a:lnTo>
                  <a:lnTo>
                    <a:pt x="5728" y="6012"/>
                  </a:lnTo>
                  <a:lnTo>
                    <a:pt x="5477" y="5753"/>
                  </a:lnTo>
                  <a:lnTo>
                    <a:pt x="5460" y="5745"/>
                  </a:lnTo>
                  <a:close/>
                  <a:moveTo>
                    <a:pt x="5918" y="6263"/>
                  </a:moveTo>
                  <a:lnTo>
                    <a:pt x="5909" y="6271"/>
                  </a:lnTo>
                  <a:lnTo>
                    <a:pt x="5892" y="6297"/>
                  </a:lnTo>
                  <a:lnTo>
                    <a:pt x="5892" y="6323"/>
                  </a:lnTo>
                  <a:lnTo>
                    <a:pt x="5901" y="6341"/>
                  </a:lnTo>
                  <a:lnTo>
                    <a:pt x="6151" y="6600"/>
                  </a:lnTo>
                  <a:lnTo>
                    <a:pt x="6160" y="6608"/>
                  </a:lnTo>
                  <a:lnTo>
                    <a:pt x="6194" y="6608"/>
                  </a:lnTo>
                  <a:lnTo>
                    <a:pt x="6212" y="6600"/>
                  </a:lnTo>
                  <a:lnTo>
                    <a:pt x="6220" y="6582"/>
                  </a:lnTo>
                  <a:lnTo>
                    <a:pt x="6229" y="6565"/>
                  </a:lnTo>
                  <a:lnTo>
                    <a:pt x="6220" y="6548"/>
                  </a:lnTo>
                  <a:lnTo>
                    <a:pt x="6212" y="6539"/>
                  </a:lnTo>
                  <a:lnTo>
                    <a:pt x="5970" y="6280"/>
                  </a:lnTo>
                  <a:lnTo>
                    <a:pt x="5953" y="6263"/>
                  </a:lnTo>
                  <a:close/>
                  <a:moveTo>
                    <a:pt x="6428" y="6781"/>
                  </a:moveTo>
                  <a:lnTo>
                    <a:pt x="6410" y="6790"/>
                  </a:lnTo>
                  <a:lnTo>
                    <a:pt x="6393" y="6798"/>
                  </a:lnTo>
                  <a:lnTo>
                    <a:pt x="6384" y="6816"/>
                  </a:lnTo>
                  <a:lnTo>
                    <a:pt x="6384" y="6850"/>
                  </a:lnTo>
                  <a:lnTo>
                    <a:pt x="6393" y="6859"/>
                  </a:lnTo>
                  <a:lnTo>
                    <a:pt x="6644" y="7118"/>
                  </a:lnTo>
                  <a:lnTo>
                    <a:pt x="6652" y="7127"/>
                  </a:lnTo>
                  <a:lnTo>
                    <a:pt x="6670" y="7135"/>
                  </a:lnTo>
                  <a:lnTo>
                    <a:pt x="6687" y="7127"/>
                  </a:lnTo>
                  <a:lnTo>
                    <a:pt x="6704" y="7118"/>
                  </a:lnTo>
                  <a:lnTo>
                    <a:pt x="6713" y="7101"/>
                  </a:lnTo>
                  <a:lnTo>
                    <a:pt x="6713" y="7075"/>
                  </a:lnTo>
                  <a:lnTo>
                    <a:pt x="6713" y="7066"/>
                  </a:lnTo>
                  <a:lnTo>
                    <a:pt x="6704" y="7058"/>
                  </a:lnTo>
                  <a:lnTo>
                    <a:pt x="6462" y="6798"/>
                  </a:lnTo>
                  <a:lnTo>
                    <a:pt x="6445" y="6790"/>
                  </a:lnTo>
                  <a:lnTo>
                    <a:pt x="6428" y="6781"/>
                  </a:lnTo>
                  <a:close/>
                  <a:moveTo>
                    <a:pt x="6903" y="7308"/>
                  </a:moveTo>
                  <a:lnTo>
                    <a:pt x="6885" y="7317"/>
                  </a:lnTo>
                  <a:lnTo>
                    <a:pt x="6877" y="7343"/>
                  </a:lnTo>
                  <a:lnTo>
                    <a:pt x="6877" y="7368"/>
                  </a:lnTo>
                  <a:lnTo>
                    <a:pt x="6885" y="7377"/>
                  </a:lnTo>
                  <a:lnTo>
                    <a:pt x="7127" y="7645"/>
                  </a:lnTo>
                  <a:lnTo>
                    <a:pt x="7145" y="7654"/>
                  </a:lnTo>
                  <a:lnTo>
                    <a:pt x="7179" y="7654"/>
                  </a:lnTo>
                  <a:lnTo>
                    <a:pt x="7196" y="7645"/>
                  </a:lnTo>
                  <a:lnTo>
                    <a:pt x="7205" y="7619"/>
                  </a:lnTo>
                  <a:lnTo>
                    <a:pt x="7205" y="7593"/>
                  </a:lnTo>
                  <a:lnTo>
                    <a:pt x="7196" y="7576"/>
                  </a:lnTo>
                  <a:lnTo>
                    <a:pt x="6955" y="7317"/>
                  </a:lnTo>
                  <a:lnTo>
                    <a:pt x="6937" y="7308"/>
                  </a:lnTo>
                  <a:close/>
                  <a:moveTo>
                    <a:pt x="7395" y="7826"/>
                  </a:moveTo>
                  <a:lnTo>
                    <a:pt x="7378" y="7835"/>
                  </a:lnTo>
                  <a:lnTo>
                    <a:pt x="7369" y="7861"/>
                  </a:lnTo>
                  <a:lnTo>
                    <a:pt x="7369" y="7887"/>
                  </a:lnTo>
                  <a:lnTo>
                    <a:pt x="7378" y="7904"/>
                  </a:lnTo>
                  <a:lnTo>
                    <a:pt x="7620" y="8163"/>
                  </a:lnTo>
                  <a:lnTo>
                    <a:pt x="7637" y="8172"/>
                  </a:lnTo>
                  <a:lnTo>
                    <a:pt x="7654" y="8180"/>
                  </a:lnTo>
                  <a:lnTo>
                    <a:pt x="7672" y="8172"/>
                  </a:lnTo>
                  <a:lnTo>
                    <a:pt x="7689" y="8163"/>
                  </a:lnTo>
                  <a:lnTo>
                    <a:pt x="7697" y="8137"/>
                  </a:lnTo>
                  <a:lnTo>
                    <a:pt x="7697" y="8111"/>
                  </a:lnTo>
                  <a:lnTo>
                    <a:pt x="7689" y="8103"/>
                  </a:lnTo>
                  <a:lnTo>
                    <a:pt x="7438" y="7844"/>
                  </a:lnTo>
                  <a:lnTo>
                    <a:pt x="7430" y="7835"/>
                  </a:lnTo>
                  <a:lnTo>
                    <a:pt x="7412" y="7826"/>
                  </a:lnTo>
                  <a:close/>
                  <a:moveTo>
                    <a:pt x="7905" y="8345"/>
                  </a:moveTo>
                  <a:lnTo>
                    <a:pt x="7887" y="8353"/>
                  </a:lnTo>
                  <a:lnTo>
                    <a:pt x="7870" y="8362"/>
                  </a:lnTo>
                  <a:lnTo>
                    <a:pt x="7853" y="8388"/>
                  </a:lnTo>
                  <a:lnTo>
                    <a:pt x="7862" y="8414"/>
                  </a:lnTo>
                  <a:lnTo>
                    <a:pt x="7870" y="8422"/>
                  </a:lnTo>
                  <a:lnTo>
                    <a:pt x="8112" y="8681"/>
                  </a:lnTo>
                  <a:lnTo>
                    <a:pt x="8129" y="8699"/>
                  </a:lnTo>
                  <a:lnTo>
                    <a:pt x="8164" y="8699"/>
                  </a:lnTo>
                  <a:lnTo>
                    <a:pt x="8173" y="8690"/>
                  </a:lnTo>
                  <a:lnTo>
                    <a:pt x="8190" y="8664"/>
                  </a:lnTo>
                  <a:lnTo>
                    <a:pt x="8190" y="8638"/>
                  </a:lnTo>
                  <a:lnTo>
                    <a:pt x="8181" y="8621"/>
                  </a:lnTo>
                  <a:lnTo>
                    <a:pt x="7931" y="8362"/>
                  </a:lnTo>
                  <a:lnTo>
                    <a:pt x="7922" y="8353"/>
                  </a:lnTo>
                  <a:lnTo>
                    <a:pt x="7905" y="8345"/>
                  </a:lnTo>
                  <a:close/>
                  <a:moveTo>
                    <a:pt x="8371" y="8871"/>
                  </a:moveTo>
                  <a:lnTo>
                    <a:pt x="8363" y="8880"/>
                  </a:lnTo>
                  <a:lnTo>
                    <a:pt x="8345" y="8906"/>
                  </a:lnTo>
                  <a:lnTo>
                    <a:pt x="8354" y="8932"/>
                  </a:lnTo>
                  <a:lnTo>
                    <a:pt x="8354" y="8949"/>
                  </a:lnTo>
                  <a:lnTo>
                    <a:pt x="8604" y="9208"/>
                  </a:lnTo>
                  <a:lnTo>
                    <a:pt x="8622" y="9217"/>
                  </a:lnTo>
                  <a:lnTo>
                    <a:pt x="8648" y="9217"/>
                  </a:lnTo>
                  <a:lnTo>
                    <a:pt x="8665" y="9208"/>
                  </a:lnTo>
                  <a:lnTo>
                    <a:pt x="8682" y="9182"/>
                  </a:lnTo>
                  <a:lnTo>
                    <a:pt x="8674" y="9157"/>
                  </a:lnTo>
                  <a:lnTo>
                    <a:pt x="8665" y="9148"/>
                  </a:lnTo>
                  <a:lnTo>
                    <a:pt x="8423" y="8880"/>
                  </a:lnTo>
                  <a:lnTo>
                    <a:pt x="8406" y="8871"/>
                  </a:lnTo>
                  <a:close/>
                  <a:moveTo>
                    <a:pt x="8881" y="9390"/>
                  </a:moveTo>
                  <a:lnTo>
                    <a:pt x="8864" y="9398"/>
                  </a:lnTo>
                  <a:lnTo>
                    <a:pt x="8855" y="9407"/>
                  </a:lnTo>
                  <a:lnTo>
                    <a:pt x="8838" y="9424"/>
                  </a:lnTo>
                  <a:lnTo>
                    <a:pt x="8838" y="9459"/>
                  </a:lnTo>
                  <a:lnTo>
                    <a:pt x="8846" y="9468"/>
                  </a:lnTo>
                  <a:lnTo>
                    <a:pt x="9097" y="9727"/>
                  </a:lnTo>
                  <a:lnTo>
                    <a:pt x="9114" y="9735"/>
                  </a:lnTo>
                  <a:lnTo>
                    <a:pt x="9140" y="9744"/>
                  </a:lnTo>
                  <a:lnTo>
                    <a:pt x="9157" y="9727"/>
                  </a:lnTo>
                  <a:lnTo>
                    <a:pt x="9175" y="9709"/>
                  </a:lnTo>
                  <a:lnTo>
                    <a:pt x="9166" y="9675"/>
                  </a:lnTo>
                  <a:lnTo>
                    <a:pt x="9157" y="9666"/>
                  </a:lnTo>
                  <a:lnTo>
                    <a:pt x="8915" y="9407"/>
                  </a:lnTo>
                  <a:lnTo>
                    <a:pt x="8898" y="9398"/>
                  </a:lnTo>
                  <a:lnTo>
                    <a:pt x="8881" y="9390"/>
                  </a:lnTo>
                  <a:close/>
                  <a:moveTo>
                    <a:pt x="9356" y="9917"/>
                  </a:moveTo>
                  <a:lnTo>
                    <a:pt x="9339" y="9925"/>
                  </a:lnTo>
                  <a:lnTo>
                    <a:pt x="9330" y="9951"/>
                  </a:lnTo>
                  <a:lnTo>
                    <a:pt x="9330" y="9977"/>
                  </a:lnTo>
                  <a:lnTo>
                    <a:pt x="9339" y="9986"/>
                  </a:lnTo>
                  <a:lnTo>
                    <a:pt x="9589" y="10254"/>
                  </a:lnTo>
                  <a:lnTo>
                    <a:pt x="9606" y="10262"/>
                  </a:lnTo>
                  <a:lnTo>
                    <a:pt x="9632" y="10262"/>
                  </a:lnTo>
                  <a:lnTo>
                    <a:pt x="9650" y="10254"/>
                  </a:lnTo>
                  <a:lnTo>
                    <a:pt x="9658" y="10236"/>
                  </a:lnTo>
                  <a:lnTo>
                    <a:pt x="9667" y="10219"/>
                  </a:lnTo>
                  <a:lnTo>
                    <a:pt x="9658" y="10202"/>
                  </a:lnTo>
                  <a:lnTo>
                    <a:pt x="9650" y="10184"/>
                  </a:lnTo>
                  <a:lnTo>
                    <a:pt x="9408" y="9925"/>
                  </a:lnTo>
                  <a:lnTo>
                    <a:pt x="9382" y="9917"/>
                  </a:lnTo>
                  <a:close/>
                  <a:moveTo>
                    <a:pt x="9874" y="10435"/>
                  </a:moveTo>
                  <a:lnTo>
                    <a:pt x="9848" y="10444"/>
                  </a:lnTo>
                  <a:lnTo>
                    <a:pt x="9831" y="10444"/>
                  </a:lnTo>
                  <a:lnTo>
                    <a:pt x="9822" y="10470"/>
                  </a:lnTo>
                  <a:lnTo>
                    <a:pt x="9822" y="10495"/>
                  </a:lnTo>
                  <a:lnTo>
                    <a:pt x="9831" y="10513"/>
                  </a:lnTo>
                  <a:lnTo>
                    <a:pt x="10073" y="10772"/>
                  </a:lnTo>
                  <a:lnTo>
                    <a:pt x="10099" y="10780"/>
                  </a:lnTo>
                  <a:lnTo>
                    <a:pt x="10125" y="10780"/>
                  </a:lnTo>
                  <a:lnTo>
                    <a:pt x="10142" y="10772"/>
                  </a:lnTo>
                  <a:lnTo>
                    <a:pt x="10151" y="10755"/>
                  </a:lnTo>
                  <a:lnTo>
                    <a:pt x="10151" y="10746"/>
                  </a:lnTo>
                  <a:lnTo>
                    <a:pt x="10151" y="10729"/>
                  </a:lnTo>
                  <a:lnTo>
                    <a:pt x="10142" y="10711"/>
                  </a:lnTo>
                  <a:lnTo>
                    <a:pt x="9900" y="10452"/>
                  </a:lnTo>
                  <a:lnTo>
                    <a:pt x="9874" y="10435"/>
                  </a:lnTo>
                  <a:close/>
                  <a:moveTo>
                    <a:pt x="10332" y="10962"/>
                  </a:moveTo>
                  <a:lnTo>
                    <a:pt x="10323" y="10971"/>
                  </a:lnTo>
                  <a:lnTo>
                    <a:pt x="10306" y="10996"/>
                  </a:lnTo>
                  <a:lnTo>
                    <a:pt x="10315" y="11022"/>
                  </a:lnTo>
                  <a:lnTo>
                    <a:pt x="10323" y="11031"/>
                  </a:lnTo>
                  <a:lnTo>
                    <a:pt x="10565" y="11290"/>
                  </a:lnTo>
                  <a:lnTo>
                    <a:pt x="10591" y="11307"/>
                  </a:lnTo>
                  <a:lnTo>
                    <a:pt x="10617" y="11299"/>
                  </a:lnTo>
                  <a:lnTo>
                    <a:pt x="10634" y="11299"/>
                  </a:lnTo>
                  <a:lnTo>
                    <a:pt x="10643" y="11281"/>
                  </a:lnTo>
                  <a:lnTo>
                    <a:pt x="10643" y="11264"/>
                  </a:lnTo>
                  <a:lnTo>
                    <a:pt x="10643" y="11247"/>
                  </a:lnTo>
                  <a:lnTo>
                    <a:pt x="10634" y="11230"/>
                  </a:lnTo>
                  <a:lnTo>
                    <a:pt x="10384" y="10971"/>
                  </a:lnTo>
                  <a:lnTo>
                    <a:pt x="10367" y="10962"/>
                  </a:lnTo>
                  <a:close/>
                  <a:moveTo>
                    <a:pt x="10824" y="11480"/>
                  </a:moveTo>
                  <a:lnTo>
                    <a:pt x="10816" y="11489"/>
                  </a:lnTo>
                  <a:lnTo>
                    <a:pt x="10799" y="11515"/>
                  </a:lnTo>
                  <a:lnTo>
                    <a:pt x="10807" y="11541"/>
                  </a:lnTo>
                  <a:lnTo>
                    <a:pt x="10816" y="11558"/>
                  </a:lnTo>
                  <a:lnTo>
                    <a:pt x="11058" y="11817"/>
                  </a:lnTo>
                  <a:lnTo>
                    <a:pt x="11084" y="11826"/>
                  </a:lnTo>
                  <a:lnTo>
                    <a:pt x="11109" y="11826"/>
                  </a:lnTo>
                  <a:lnTo>
                    <a:pt x="11118" y="11817"/>
                  </a:lnTo>
                  <a:lnTo>
                    <a:pt x="11135" y="11800"/>
                  </a:lnTo>
                  <a:lnTo>
                    <a:pt x="11135" y="11783"/>
                  </a:lnTo>
                  <a:lnTo>
                    <a:pt x="11135" y="11765"/>
                  </a:lnTo>
                  <a:lnTo>
                    <a:pt x="11127" y="11757"/>
                  </a:lnTo>
                  <a:lnTo>
                    <a:pt x="10876" y="11489"/>
                  </a:lnTo>
                  <a:lnTo>
                    <a:pt x="10850" y="11480"/>
                  </a:lnTo>
                  <a:close/>
                  <a:moveTo>
                    <a:pt x="11343" y="11998"/>
                  </a:moveTo>
                  <a:lnTo>
                    <a:pt x="11317" y="12007"/>
                  </a:lnTo>
                  <a:lnTo>
                    <a:pt x="11308" y="12016"/>
                  </a:lnTo>
                  <a:lnTo>
                    <a:pt x="11291" y="12033"/>
                  </a:lnTo>
                  <a:lnTo>
                    <a:pt x="11291" y="12068"/>
                  </a:lnTo>
                  <a:lnTo>
                    <a:pt x="11300" y="12076"/>
                  </a:lnTo>
                  <a:lnTo>
                    <a:pt x="11550" y="12335"/>
                  </a:lnTo>
                  <a:lnTo>
                    <a:pt x="11576" y="12353"/>
                  </a:lnTo>
                  <a:lnTo>
                    <a:pt x="11602" y="12344"/>
                  </a:lnTo>
                  <a:lnTo>
                    <a:pt x="11610" y="12335"/>
                  </a:lnTo>
                  <a:lnTo>
                    <a:pt x="11619" y="12327"/>
                  </a:lnTo>
                  <a:lnTo>
                    <a:pt x="11628" y="12309"/>
                  </a:lnTo>
                  <a:lnTo>
                    <a:pt x="11628" y="12292"/>
                  </a:lnTo>
                  <a:lnTo>
                    <a:pt x="11610" y="12275"/>
                  </a:lnTo>
                  <a:lnTo>
                    <a:pt x="11369" y="12016"/>
                  </a:lnTo>
                  <a:lnTo>
                    <a:pt x="11343" y="11998"/>
                  </a:lnTo>
                  <a:close/>
                  <a:moveTo>
                    <a:pt x="11809" y="12525"/>
                  </a:moveTo>
                  <a:lnTo>
                    <a:pt x="11801" y="12534"/>
                  </a:lnTo>
                  <a:lnTo>
                    <a:pt x="11783" y="12560"/>
                  </a:lnTo>
                  <a:lnTo>
                    <a:pt x="11783" y="12586"/>
                  </a:lnTo>
                  <a:lnTo>
                    <a:pt x="11792" y="12594"/>
                  </a:lnTo>
                  <a:lnTo>
                    <a:pt x="12042" y="12862"/>
                  </a:lnTo>
                  <a:lnTo>
                    <a:pt x="12060" y="12871"/>
                  </a:lnTo>
                  <a:lnTo>
                    <a:pt x="12094" y="12871"/>
                  </a:lnTo>
                  <a:lnTo>
                    <a:pt x="12103" y="12862"/>
                  </a:lnTo>
                  <a:lnTo>
                    <a:pt x="12111" y="12845"/>
                  </a:lnTo>
                  <a:lnTo>
                    <a:pt x="12120" y="12828"/>
                  </a:lnTo>
                  <a:lnTo>
                    <a:pt x="12111" y="12810"/>
                  </a:lnTo>
                  <a:lnTo>
                    <a:pt x="12103" y="12793"/>
                  </a:lnTo>
                  <a:lnTo>
                    <a:pt x="11861" y="12534"/>
                  </a:lnTo>
                  <a:lnTo>
                    <a:pt x="11835" y="12525"/>
                  </a:lnTo>
                  <a:close/>
                  <a:moveTo>
                    <a:pt x="12302" y="13044"/>
                  </a:moveTo>
                  <a:lnTo>
                    <a:pt x="12284" y="13052"/>
                  </a:lnTo>
                  <a:lnTo>
                    <a:pt x="12276" y="13078"/>
                  </a:lnTo>
                  <a:lnTo>
                    <a:pt x="12276" y="13104"/>
                  </a:lnTo>
                  <a:lnTo>
                    <a:pt x="12284" y="13121"/>
                  </a:lnTo>
                  <a:lnTo>
                    <a:pt x="12526" y="13381"/>
                  </a:lnTo>
                  <a:lnTo>
                    <a:pt x="12552" y="13389"/>
                  </a:lnTo>
                  <a:lnTo>
                    <a:pt x="12578" y="13389"/>
                  </a:lnTo>
                  <a:lnTo>
                    <a:pt x="12595" y="13381"/>
                  </a:lnTo>
                  <a:lnTo>
                    <a:pt x="12604" y="13363"/>
                  </a:lnTo>
                  <a:lnTo>
                    <a:pt x="12604" y="13355"/>
                  </a:lnTo>
                  <a:lnTo>
                    <a:pt x="12604" y="13337"/>
                  </a:lnTo>
                  <a:lnTo>
                    <a:pt x="12595" y="13320"/>
                  </a:lnTo>
                  <a:lnTo>
                    <a:pt x="12353" y="13061"/>
                  </a:lnTo>
                  <a:lnTo>
                    <a:pt x="12327" y="13044"/>
                  </a:lnTo>
                  <a:close/>
                  <a:moveTo>
                    <a:pt x="12820" y="13562"/>
                  </a:moveTo>
                  <a:lnTo>
                    <a:pt x="12794" y="13571"/>
                  </a:lnTo>
                  <a:lnTo>
                    <a:pt x="12777" y="13579"/>
                  </a:lnTo>
                  <a:lnTo>
                    <a:pt x="12768" y="13605"/>
                  </a:lnTo>
                  <a:lnTo>
                    <a:pt x="12768" y="13631"/>
                  </a:lnTo>
                  <a:lnTo>
                    <a:pt x="12777" y="13640"/>
                  </a:lnTo>
                  <a:lnTo>
                    <a:pt x="13018" y="13899"/>
                  </a:lnTo>
                  <a:lnTo>
                    <a:pt x="13044" y="13916"/>
                  </a:lnTo>
                  <a:lnTo>
                    <a:pt x="13070" y="13907"/>
                  </a:lnTo>
                  <a:lnTo>
                    <a:pt x="13088" y="13907"/>
                  </a:lnTo>
                  <a:lnTo>
                    <a:pt x="13096" y="13890"/>
                  </a:lnTo>
                  <a:lnTo>
                    <a:pt x="13096" y="13873"/>
                  </a:lnTo>
                  <a:lnTo>
                    <a:pt x="13096" y="13856"/>
                  </a:lnTo>
                  <a:lnTo>
                    <a:pt x="13088" y="13838"/>
                  </a:lnTo>
                  <a:lnTo>
                    <a:pt x="12846" y="13579"/>
                  </a:lnTo>
                  <a:lnTo>
                    <a:pt x="12820" y="13562"/>
                  </a:lnTo>
                  <a:close/>
                  <a:moveTo>
                    <a:pt x="13278" y="14089"/>
                  </a:moveTo>
                  <a:lnTo>
                    <a:pt x="13269" y="14097"/>
                  </a:lnTo>
                  <a:lnTo>
                    <a:pt x="13252" y="14123"/>
                  </a:lnTo>
                  <a:lnTo>
                    <a:pt x="13260" y="14149"/>
                  </a:lnTo>
                  <a:lnTo>
                    <a:pt x="13269" y="14167"/>
                  </a:lnTo>
                  <a:lnTo>
                    <a:pt x="13511" y="14426"/>
                  </a:lnTo>
                  <a:lnTo>
                    <a:pt x="13537" y="14434"/>
                  </a:lnTo>
                  <a:lnTo>
                    <a:pt x="13563" y="14434"/>
                  </a:lnTo>
                  <a:lnTo>
                    <a:pt x="13571" y="14426"/>
                  </a:lnTo>
                  <a:lnTo>
                    <a:pt x="13589" y="14408"/>
                  </a:lnTo>
                  <a:lnTo>
                    <a:pt x="13589" y="14391"/>
                  </a:lnTo>
                  <a:lnTo>
                    <a:pt x="13589" y="14374"/>
                  </a:lnTo>
                  <a:lnTo>
                    <a:pt x="13580" y="14365"/>
                  </a:lnTo>
                  <a:lnTo>
                    <a:pt x="13329" y="14097"/>
                  </a:lnTo>
                  <a:lnTo>
                    <a:pt x="13312" y="14089"/>
                  </a:lnTo>
                  <a:close/>
                  <a:moveTo>
                    <a:pt x="13796" y="14607"/>
                  </a:moveTo>
                  <a:lnTo>
                    <a:pt x="13770" y="14616"/>
                  </a:lnTo>
                  <a:lnTo>
                    <a:pt x="13761" y="14624"/>
                  </a:lnTo>
                  <a:lnTo>
                    <a:pt x="13744" y="14642"/>
                  </a:lnTo>
                  <a:lnTo>
                    <a:pt x="13753" y="14668"/>
                  </a:lnTo>
                  <a:lnTo>
                    <a:pt x="13761" y="14685"/>
                  </a:lnTo>
                  <a:lnTo>
                    <a:pt x="14003" y="14944"/>
                  </a:lnTo>
                  <a:lnTo>
                    <a:pt x="14029" y="14961"/>
                  </a:lnTo>
                  <a:lnTo>
                    <a:pt x="14055" y="14953"/>
                  </a:lnTo>
                  <a:lnTo>
                    <a:pt x="14064" y="14944"/>
                  </a:lnTo>
                  <a:lnTo>
                    <a:pt x="14081" y="14935"/>
                  </a:lnTo>
                  <a:lnTo>
                    <a:pt x="14081" y="14918"/>
                  </a:lnTo>
                  <a:lnTo>
                    <a:pt x="14081" y="14901"/>
                  </a:lnTo>
                  <a:lnTo>
                    <a:pt x="14072" y="14884"/>
                  </a:lnTo>
                  <a:lnTo>
                    <a:pt x="13822" y="14624"/>
                  </a:lnTo>
                  <a:lnTo>
                    <a:pt x="13796" y="14607"/>
                  </a:lnTo>
                  <a:close/>
                  <a:moveTo>
                    <a:pt x="14262" y="15134"/>
                  </a:moveTo>
                  <a:lnTo>
                    <a:pt x="14254" y="15143"/>
                  </a:lnTo>
                  <a:lnTo>
                    <a:pt x="14236" y="15169"/>
                  </a:lnTo>
                  <a:lnTo>
                    <a:pt x="14236" y="15195"/>
                  </a:lnTo>
                  <a:lnTo>
                    <a:pt x="14245" y="15203"/>
                  </a:lnTo>
                  <a:lnTo>
                    <a:pt x="14496" y="15462"/>
                  </a:lnTo>
                  <a:lnTo>
                    <a:pt x="14521" y="15480"/>
                  </a:lnTo>
                  <a:lnTo>
                    <a:pt x="14547" y="15480"/>
                  </a:lnTo>
                  <a:lnTo>
                    <a:pt x="14556" y="15471"/>
                  </a:lnTo>
                  <a:lnTo>
                    <a:pt x="14565" y="15454"/>
                  </a:lnTo>
                  <a:lnTo>
                    <a:pt x="14573" y="15436"/>
                  </a:lnTo>
                  <a:lnTo>
                    <a:pt x="14565" y="15419"/>
                  </a:lnTo>
                  <a:lnTo>
                    <a:pt x="14556" y="15402"/>
                  </a:lnTo>
                  <a:lnTo>
                    <a:pt x="14314" y="15143"/>
                  </a:lnTo>
                  <a:lnTo>
                    <a:pt x="14288" y="15134"/>
                  </a:lnTo>
                  <a:close/>
                  <a:moveTo>
                    <a:pt x="14755" y="15652"/>
                  </a:moveTo>
                  <a:lnTo>
                    <a:pt x="14737" y="15661"/>
                  </a:lnTo>
                  <a:lnTo>
                    <a:pt x="14729" y="15687"/>
                  </a:lnTo>
                  <a:lnTo>
                    <a:pt x="14729" y="15713"/>
                  </a:lnTo>
                  <a:lnTo>
                    <a:pt x="14737" y="15730"/>
                  </a:lnTo>
                  <a:lnTo>
                    <a:pt x="14988" y="15989"/>
                  </a:lnTo>
                  <a:lnTo>
                    <a:pt x="15005" y="15998"/>
                  </a:lnTo>
                  <a:lnTo>
                    <a:pt x="15040" y="15998"/>
                  </a:lnTo>
                  <a:lnTo>
                    <a:pt x="15048" y="15989"/>
                  </a:lnTo>
                  <a:lnTo>
                    <a:pt x="15057" y="15972"/>
                  </a:lnTo>
                  <a:lnTo>
                    <a:pt x="15066" y="15955"/>
                  </a:lnTo>
                  <a:lnTo>
                    <a:pt x="15057" y="15946"/>
                  </a:lnTo>
                  <a:lnTo>
                    <a:pt x="15048" y="15929"/>
                  </a:lnTo>
                  <a:lnTo>
                    <a:pt x="14807" y="15670"/>
                  </a:lnTo>
                  <a:lnTo>
                    <a:pt x="14781" y="15652"/>
                  </a:lnTo>
                  <a:close/>
                  <a:moveTo>
                    <a:pt x="15273" y="16171"/>
                  </a:moveTo>
                  <a:lnTo>
                    <a:pt x="15247" y="16179"/>
                  </a:lnTo>
                  <a:lnTo>
                    <a:pt x="15230" y="16188"/>
                  </a:lnTo>
                  <a:lnTo>
                    <a:pt x="15221" y="16214"/>
                  </a:lnTo>
                  <a:lnTo>
                    <a:pt x="15221" y="16240"/>
                  </a:lnTo>
                  <a:lnTo>
                    <a:pt x="15230" y="16248"/>
                  </a:lnTo>
                  <a:lnTo>
                    <a:pt x="15472" y="16508"/>
                  </a:lnTo>
                  <a:lnTo>
                    <a:pt x="15498" y="16525"/>
                  </a:lnTo>
                  <a:lnTo>
                    <a:pt x="15532" y="16516"/>
                  </a:lnTo>
                  <a:lnTo>
                    <a:pt x="15541" y="16508"/>
                  </a:lnTo>
                  <a:lnTo>
                    <a:pt x="15549" y="16490"/>
                  </a:lnTo>
                  <a:lnTo>
                    <a:pt x="15549" y="16464"/>
                  </a:lnTo>
                  <a:lnTo>
                    <a:pt x="15541" y="16447"/>
                  </a:lnTo>
                  <a:lnTo>
                    <a:pt x="15299" y="16188"/>
                  </a:lnTo>
                  <a:lnTo>
                    <a:pt x="15273" y="16171"/>
                  </a:lnTo>
                  <a:close/>
                  <a:moveTo>
                    <a:pt x="15739" y="16698"/>
                  </a:moveTo>
                  <a:lnTo>
                    <a:pt x="15722" y="16706"/>
                  </a:lnTo>
                  <a:lnTo>
                    <a:pt x="15714" y="16732"/>
                  </a:lnTo>
                  <a:lnTo>
                    <a:pt x="15714" y="16758"/>
                  </a:lnTo>
                  <a:lnTo>
                    <a:pt x="15722" y="16767"/>
                  </a:lnTo>
                  <a:lnTo>
                    <a:pt x="15964" y="17034"/>
                  </a:lnTo>
                  <a:lnTo>
                    <a:pt x="15990" y="17043"/>
                  </a:lnTo>
                  <a:lnTo>
                    <a:pt x="16025" y="17043"/>
                  </a:lnTo>
                  <a:lnTo>
                    <a:pt x="16033" y="17034"/>
                  </a:lnTo>
                  <a:lnTo>
                    <a:pt x="16042" y="17017"/>
                  </a:lnTo>
                  <a:lnTo>
                    <a:pt x="16042" y="17000"/>
                  </a:lnTo>
                  <a:lnTo>
                    <a:pt x="16042" y="16983"/>
                  </a:lnTo>
                  <a:lnTo>
                    <a:pt x="16033" y="16974"/>
                  </a:lnTo>
                  <a:lnTo>
                    <a:pt x="15783" y="16706"/>
                  </a:lnTo>
                  <a:lnTo>
                    <a:pt x="15765" y="16698"/>
                  </a:lnTo>
                  <a:close/>
                  <a:moveTo>
                    <a:pt x="16258" y="17216"/>
                  </a:moveTo>
                  <a:lnTo>
                    <a:pt x="16223" y="17224"/>
                  </a:lnTo>
                  <a:lnTo>
                    <a:pt x="16215" y="17233"/>
                  </a:lnTo>
                  <a:lnTo>
                    <a:pt x="16197" y="17250"/>
                  </a:lnTo>
                  <a:lnTo>
                    <a:pt x="16206" y="17276"/>
                  </a:lnTo>
                  <a:lnTo>
                    <a:pt x="16215" y="17294"/>
                  </a:lnTo>
                  <a:lnTo>
                    <a:pt x="16456" y="17553"/>
                  </a:lnTo>
                  <a:lnTo>
                    <a:pt x="16474" y="17561"/>
                  </a:lnTo>
                  <a:lnTo>
                    <a:pt x="16491" y="17570"/>
                  </a:lnTo>
                  <a:lnTo>
                    <a:pt x="16508" y="17561"/>
                  </a:lnTo>
                  <a:lnTo>
                    <a:pt x="16517" y="17553"/>
                  </a:lnTo>
                  <a:lnTo>
                    <a:pt x="16526" y="17553"/>
                  </a:lnTo>
                  <a:lnTo>
                    <a:pt x="16534" y="17527"/>
                  </a:lnTo>
                  <a:lnTo>
                    <a:pt x="16534" y="17518"/>
                  </a:lnTo>
                  <a:lnTo>
                    <a:pt x="16526" y="17501"/>
                  </a:lnTo>
                  <a:lnTo>
                    <a:pt x="16526" y="17492"/>
                  </a:lnTo>
                  <a:lnTo>
                    <a:pt x="16275" y="17233"/>
                  </a:lnTo>
                  <a:lnTo>
                    <a:pt x="16258" y="17216"/>
                  </a:lnTo>
                  <a:close/>
                  <a:moveTo>
                    <a:pt x="16716" y="17743"/>
                  </a:moveTo>
                  <a:lnTo>
                    <a:pt x="16707" y="17751"/>
                  </a:lnTo>
                  <a:lnTo>
                    <a:pt x="16690" y="17777"/>
                  </a:lnTo>
                  <a:lnTo>
                    <a:pt x="16698" y="17803"/>
                  </a:lnTo>
                  <a:lnTo>
                    <a:pt x="16707" y="17812"/>
                  </a:lnTo>
                  <a:lnTo>
                    <a:pt x="16949" y="18071"/>
                  </a:lnTo>
                  <a:lnTo>
                    <a:pt x="16949" y="18080"/>
                  </a:lnTo>
                  <a:lnTo>
                    <a:pt x="16975" y="18088"/>
                  </a:lnTo>
                  <a:lnTo>
                    <a:pt x="17001" y="18080"/>
                  </a:lnTo>
                  <a:lnTo>
                    <a:pt x="17009" y="18080"/>
                  </a:lnTo>
                  <a:lnTo>
                    <a:pt x="17018" y="18062"/>
                  </a:lnTo>
                  <a:lnTo>
                    <a:pt x="17027" y="18045"/>
                  </a:lnTo>
                  <a:lnTo>
                    <a:pt x="17027" y="18036"/>
                  </a:lnTo>
                  <a:lnTo>
                    <a:pt x="17018" y="18019"/>
                  </a:lnTo>
                  <a:lnTo>
                    <a:pt x="17018" y="18011"/>
                  </a:lnTo>
                  <a:lnTo>
                    <a:pt x="16767" y="17751"/>
                  </a:lnTo>
                  <a:lnTo>
                    <a:pt x="16741" y="17743"/>
                  </a:lnTo>
                  <a:close/>
                  <a:moveTo>
                    <a:pt x="17208" y="18261"/>
                  </a:moveTo>
                  <a:lnTo>
                    <a:pt x="17199" y="18270"/>
                  </a:lnTo>
                  <a:lnTo>
                    <a:pt x="17182" y="18296"/>
                  </a:lnTo>
                  <a:lnTo>
                    <a:pt x="17182" y="18321"/>
                  </a:lnTo>
                  <a:lnTo>
                    <a:pt x="17191" y="18339"/>
                  </a:lnTo>
                  <a:lnTo>
                    <a:pt x="17433" y="18598"/>
                  </a:lnTo>
                  <a:lnTo>
                    <a:pt x="17441" y="18598"/>
                  </a:lnTo>
                  <a:lnTo>
                    <a:pt x="17467" y="18607"/>
                  </a:lnTo>
                  <a:lnTo>
                    <a:pt x="17493" y="18607"/>
                  </a:lnTo>
                  <a:lnTo>
                    <a:pt x="17502" y="18598"/>
                  </a:lnTo>
                  <a:lnTo>
                    <a:pt x="17510" y="18589"/>
                  </a:lnTo>
                  <a:lnTo>
                    <a:pt x="17519" y="18563"/>
                  </a:lnTo>
                  <a:lnTo>
                    <a:pt x="17510" y="18546"/>
                  </a:lnTo>
                  <a:lnTo>
                    <a:pt x="17502" y="18537"/>
                  </a:lnTo>
                  <a:lnTo>
                    <a:pt x="17260" y="18278"/>
                  </a:lnTo>
                  <a:lnTo>
                    <a:pt x="17234" y="18261"/>
                  </a:lnTo>
                  <a:close/>
                  <a:moveTo>
                    <a:pt x="17726" y="18779"/>
                  </a:moveTo>
                  <a:lnTo>
                    <a:pt x="17700" y="18788"/>
                  </a:lnTo>
                  <a:lnTo>
                    <a:pt x="17683" y="18797"/>
                  </a:lnTo>
                  <a:lnTo>
                    <a:pt x="17674" y="18823"/>
                  </a:lnTo>
                  <a:lnTo>
                    <a:pt x="17674" y="18848"/>
                  </a:lnTo>
                  <a:lnTo>
                    <a:pt x="17683" y="18857"/>
                  </a:lnTo>
                  <a:lnTo>
                    <a:pt x="17934" y="19116"/>
                  </a:lnTo>
                  <a:lnTo>
                    <a:pt x="17994" y="19056"/>
                  </a:lnTo>
                  <a:lnTo>
                    <a:pt x="17752" y="18797"/>
                  </a:lnTo>
                  <a:lnTo>
                    <a:pt x="17726" y="18779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8"/>
            <p:cNvSpPr/>
            <p:nvPr/>
          </p:nvSpPr>
          <p:spPr>
            <a:xfrm>
              <a:off x="-2626784" y="3768268"/>
              <a:ext cx="7551" cy="7551"/>
            </a:xfrm>
            <a:custGeom>
              <a:avLst/>
              <a:gdLst/>
              <a:ahLst/>
              <a:cxnLst/>
              <a:rect l="l" t="t" r="r" b="b"/>
              <a:pathLst>
                <a:path w="191" h="191" extrusionOk="0">
                  <a:moveTo>
                    <a:pt x="61" y="1"/>
                  </a:moveTo>
                  <a:lnTo>
                    <a:pt x="1" y="61"/>
                  </a:lnTo>
                  <a:lnTo>
                    <a:pt x="122" y="191"/>
                  </a:lnTo>
                  <a:lnTo>
                    <a:pt x="191" y="13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8"/>
            <p:cNvSpPr/>
            <p:nvPr/>
          </p:nvSpPr>
          <p:spPr>
            <a:xfrm>
              <a:off x="-2990822" y="2011926"/>
              <a:ext cx="448446" cy="215505"/>
            </a:xfrm>
            <a:custGeom>
              <a:avLst/>
              <a:gdLst/>
              <a:ahLst/>
              <a:cxnLst/>
              <a:rect l="l" t="t" r="r" b="b"/>
              <a:pathLst>
                <a:path w="11343" h="5451" extrusionOk="0">
                  <a:moveTo>
                    <a:pt x="6367" y="0"/>
                  </a:moveTo>
                  <a:lnTo>
                    <a:pt x="6082" y="9"/>
                  </a:lnTo>
                  <a:lnTo>
                    <a:pt x="5788" y="18"/>
                  </a:lnTo>
                  <a:lnTo>
                    <a:pt x="5494" y="26"/>
                  </a:lnTo>
                  <a:lnTo>
                    <a:pt x="5209" y="52"/>
                  </a:lnTo>
                  <a:lnTo>
                    <a:pt x="4916" y="78"/>
                  </a:lnTo>
                  <a:lnTo>
                    <a:pt x="4639" y="113"/>
                  </a:lnTo>
                  <a:lnTo>
                    <a:pt x="4363" y="156"/>
                  </a:lnTo>
                  <a:lnTo>
                    <a:pt x="4086" y="208"/>
                  </a:lnTo>
                  <a:lnTo>
                    <a:pt x="3819" y="260"/>
                  </a:lnTo>
                  <a:lnTo>
                    <a:pt x="3560" y="320"/>
                  </a:lnTo>
                  <a:lnTo>
                    <a:pt x="3309" y="380"/>
                  </a:lnTo>
                  <a:lnTo>
                    <a:pt x="3059" y="450"/>
                  </a:lnTo>
                  <a:lnTo>
                    <a:pt x="2817" y="527"/>
                  </a:lnTo>
                  <a:lnTo>
                    <a:pt x="2583" y="605"/>
                  </a:lnTo>
                  <a:lnTo>
                    <a:pt x="2359" y="691"/>
                  </a:lnTo>
                  <a:lnTo>
                    <a:pt x="2143" y="786"/>
                  </a:lnTo>
                  <a:lnTo>
                    <a:pt x="1936" y="873"/>
                  </a:lnTo>
                  <a:lnTo>
                    <a:pt x="1728" y="976"/>
                  </a:lnTo>
                  <a:lnTo>
                    <a:pt x="1538" y="1080"/>
                  </a:lnTo>
                  <a:lnTo>
                    <a:pt x="1357" y="1184"/>
                  </a:lnTo>
                  <a:lnTo>
                    <a:pt x="1184" y="1296"/>
                  </a:lnTo>
                  <a:lnTo>
                    <a:pt x="1029" y="1408"/>
                  </a:lnTo>
                  <a:lnTo>
                    <a:pt x="873" y="1521"/>
                  </a:lnTo>
                  <a:lnTo>
                    <a:pt x="735" y="1642"/>
                  </a:lnTo>
                  <a:lnTo>
                    <a:pt x="605" y="1763"/>
                  </a:lnTo>
                  <a:lnTo>
                    <a:pt x="484" y="1883"/>
                  </a:lnTo>
                  <a:lnTo>
                    <a:pt x="381" y="2013"/>
                  </a:lnTo>
                  <a:lnTo>
                    <a:pt x="286" y="2143"/>
                  </a:lnTo>
                  <a:lnTo>
                    <a:pt x="208" y="2272"/>
                  </a:lnTo>
                  <a:lnTo>
                    <a:pt x="139" y="2410"/>
                  </a:lnTo>
                  <a:lnTo>
                    <a:pt x="78" y="2540"/>
                  </a:lnTo>
                  <a:lnTo>
                    <a:pt x="35" y="2678"/>
                  </a:lnTo>
                  <a:lnTo>
                    <a:pt x="9" y="2816"/>
                  </a:lnTo>
                  <a:lnTo>
                    <a:pt x="1" y="2955"/>
                  </a:lnTo>
                  <a:lnTo>
                    <a:pt x="1" y="3093"/>
                  </a:lnTo>
                  <a:lnTo>
                    <a:pt x="18" y="3231"/>
                  </a:lnTo>
                  <a:lnTo>
                    <a:pt x="44" y="3369"/>
                  </a:lnTo>
                  <a:lnTo>
                    <a:pt x="87" y="3499"/>
                  </a:lnTo>
                  <a:lnTo>
                    <a:pt x="148" y="3628"/>
                  </a:lnTo>
                  <a:lnTo>
                    <a:pt x="225" y="3758"/>
                  </a:lnTo>
                  <a:lnTo>
                    <a:pt x="303" y="3879"/>
                  </a:lnTo>
                  <a:lnTo>
                    <a:pt x="407" y="4000"/>
                  </a:lnTo>
                  <a:lnTo>
                    <a:pt x="510" y="4112"/>
                  </a:lnTo>
                  <a:lnTo>
                    <a:pt x="631" y="4224"/>
                  </a:lnTo>
                  <a:lnTo>
                    <a:pt x="769" y="4337"/>
                  </a:lnTo>
                  <a:lnTo>
                    <a:pt x="908" y="4440"/>
                  </a:lnTo>
                  <a:lnTo>
                    <a:pt x="1063" y="4535"/>
                  </a:lnTo>
                  <a:lnTo>
                    <a:pt x="1227" y="4639"/>
                  </a:lnTo>
                  <a:lnTo>
                    <a:pt x="1400" y="4725"/>
                  </a:lnTo>
                  <a:lnTo>
                    <a:pt x="1590" y="4812"/>
                  </a:lnTo>
                  <a:lnTo>
                    <a:pt x="1780" y="4898"/>
                  </a:lnTo>
                  <a:lnTo>
                    <a:pt x="1987" y="4967"/>
                  </a:lnTo>
                  <a:lnTo>
                    <a:pt x="2195" y="5045"/>
                  </a:lnTo>
                  <a:lnTo>
                    <a:pt x="2411" y="5105"/>
                  </a:lnTo>
                  <a:lnTo>
                    <a:pt x="2644" y="5166"/>
                  </a:lnTo>
                  <a:lnTo>
                    <a:pt x="2877" y="5226"/>
                  </a:lnTo>
                  <a:lnTo>
                    <a:pt x="3119" y="5278"/>
                  </a:lnTo>
                  <a:lnTo>
                    <a:pt x="3361" y="5321"/>
                  </a:lnTo>
                  <a:lnTo>
                    <a:pt x="3620" y="5356"/>
                  </a:lnTo>
                  <a:lnTo>
                    <a:pt x="3879" y="5391"/>
                  </a:lnTo>
                  <a:lnTo>
                    <a:pt x="4147" y="5416"/>
                  </a:lnTo>
                  <a:lnTo>
                    <a:pt x="4415" y="5434"/>
                  </a:lnTo>
                  <a:lnTo>
                    <a:pt x="4691" y="5442"/>
                  </a:lnTo>
                  <a:lnTo>
                    <a:pt x="4976" y="5451"/>
                  </a:lnTo>
                  <a:lnTo>
                    <a:pt x="5261" y="5451"/>
                  </a:lnTo>
                  <a:lnTo>
                    <a:pt x="5546" y="5442"/>
                  </a:lnTo>
                  <a:lnTo>
                    <a:pt x="5840" y="5425"/>
                  </a:lnTo>
                  <a:lnTo>
                    <a:pt x="6134" y="5408"/>
                  </a:lnTo>
                  <a:lnTo>
                    <a:pt x="6419" y="5373"/>
                  </a:lnTo>
                  <a:lnTo>
                    <a:pt x="6704" y="5339"/>
                  </a:lnTo>
                  <a:lnTo>
                    <a:pt x="6980" y="5296"/>
                  </a:lnTo>
                  <a:lnTo>
                    <a:pt x="7248" y="5252"/>
                  </a:lnTo>
                  <a:lnTo>
                    <a:pt x="7516" y="5200"/>
                  </a:lnTo>
                  <a:lnTo>
                    <a:pt x="7775" y="5140"/>
                  </a:lnTo>
                  <a:lnTo>
                    <a:pt x="8034" y="5071"/>
                  </a:lnTo>
                  <a:lnTo>
                    <a:pt x="8276" y="5002"/>
                  </a:lnTo>
                  <a:lnTo>
                    <a:pt x="8518" y="4924"/>
                  </a:lnTo>
                  <a:lnTo>
                    <a:pt x="8751" y="4846"/>
                  </a:lnTo>
                  <a:lnTo>
                    <a:pt x="8976" y="4760"/>
                  </a:lnTo>
                  <a:lnTo>
                    <a:pt x="9200" y="4674"/>
                  </a:lnTo>
                  <a:lnTo>
                    <a:pt x="9407" y="4579"/>
                  </a:lnTo>
                  <a:lnTo>
                    <a:pt x="9606" y="4484"/>
                  </a:lnTo>
                  <a:lnTo>
                    <a:pt x="9796" y="4380"/>
                  </a:lnTo>
                  <a:lnTo>
                    <a:pt x="9978" y="4276"/>
                  </a:lnTo>
                  <a:lnTo>
                    <a:pt x="10150" y="4164"/>
                  </a:lnTo>
                  <a:lnTo>
                    <a:pt x="10314" y="4052"/>
                  </a:lnTo>
                  <a:lnTo>
                    <a:pt x="10461" y="3931"/>
                  </a:lnTo>
                  <a:lnTo>
                    <a:pt x="10608" y="3818"/>
                  </a:lnTo>
                  <a:lnTo>
                    <a:pt x="10738" y="3697"/>
                  </a:lnTo>
                  <a:lnTo>
                    <a:pt x="10850" y="3568"/>
                  </a:lnTo>
                  <a:lnTo>
                    <a:pt x="10954" y="3438"/>
                  </a:lnTo>
                  <a:lnTo>
                    <a:pt x="11049" y="3317"/>
                  </a:lnTo>
                  <a:lnTo>
                    <a:pt x="11135" y="3179"/>
                  </a:lnTo>
                  <a:lnTo>
                    <a:pt x="11204" y="3050"/>
                  </a:lnTo>
                  <a:lnTo>
                    <a:pt x="11256" y="2911"/>
                  </a:lnTo>
                  <a:lnTo>
                    <a:pt x="11299" y="2782"/>
                  </a:lnTo>
                  <a:lnTo>
                    <a:pt x="11325" y="2644"/>
                  </a:lnTo>
                  <a:lnTo>
                    <a:pt x="11342" y="2505"/>
                  </a:lnTo>
                  <a:lnTo>
                    <a:pt x="11334" y="2367"/>
                  </a:lnTo>
                  <a:lnTo>
                    <a:pt x="11325" y="2229"/>
                  </a:lnTo>
                  <a:lnTo>
                    <a:pt x="11291" y="2091"/>
                  </a:lnTo>
                  <a:lnTo>
                    <a:pt x="11247" y="1953"/>
                  </a:lnTo>
                  <a:lnTo>
                    <a:pt x="11187" y="1823"/>
                  </a:lnTo>
                  <a:lnTo>
                    <a:pt x="11118" y="1702"/>
                  </a:lnTo>
                  <a:lnTo>
                    <a:pt x="11031" y="1581"/>
                  </a:lnTo>
                  <a:lnTo>
                    <a:pt x="10936" y="1460"/>
                  </a:lnTo>
                  <a:lnTo>
                    <a:pt x="10824" y="1339"/>
                  </a:lnTo>
                  <a:lnTo>
                    <a:pt x="10703" y="1227"/>
                  </a:lnTo>
                  <a:lnTo>
                    <a:pt x="10574" y="1123"/>
                  </a:lnTo>
                  <a:lnTo>
                    <a:pt x="10427" y="1020"/>
                  </a:lnTo>
                  <a:lnTo>
                    <a:pt x="10271" y="916"/>
                  </a:lnTo>
                  <a:lnTo>
                    <a:pt x="10107" y="821"/>
                  </a:lnTo>
                  <a:lnTo>
                    <a:pt x="9934" y="726"/>
                  </a:lnTo>
                  <a:lnTo>
                    <a:pt x="9753" y="640"/>
                  </a:lnTo>
                  <a:lnTo>
                    <a:pt x="9554" y="562"/>
                  </a:lnTo>
                  <a:lnTo>
                    <a:pt x="9356" y="484"/>
                  </a:lnTo>
                  <a:lnTo>
                    <a:pt x="9140" y="415"/>
                  </a:lnTo>
                  <a:lnTo>
                    <a:pt x="8924" y="346"/>
                  </a:lnTo>
                  <a:lnTo>
                    <a:pt x="8699" y="285"/>
                  </a:lnTo>
                  <a:lnTo>
                    <a:pt x="8466" y="234"/>
                  </a:lnTo>
                  <a:lnTo>
                    <a:pt x="8224" y="182"/>
                  </a:lnTo>
                  <a:lnTo>
                    <a:pt x="7974" y="139"/>
                  </a:lnTo>
                  <a:lnTo>
                    <a:pt x="7714" y="95"/>
                  </a:lnTo>
                  <a:lnTo>
                    <a:pt x="7455" y="70"/>
                  </a:lnTo>
                  <a:lnTo>
                    <a:pt x="7188" y="44"/>
                  </a:lnTo>
                  <a:lnTo>
                    <a:pt x="6920" y="26"/>
                  </a:lnTo>
                  <a:lnTo>
                    <a:pt x="6643" y="9"/>
                  </a:lnTo>
                  <a:lnTo>
                    <a:pt x="6367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8"/>
            <p:cNvSpPr/>
            <p:nvPr/>
          </p:nvSpPr>
          <p:spPr>
            <a:xfrm>
              <a:off x="-2992878" y="2065535"/>
              <a:ext cx="450146" cy="147228"/>
            </a:xfrm>
            <a:custGeom>
              <a:avLst/>
              <a:gdLst/>
              <a:ahLst/>
              <a:cxnLst/>
              <a:rect l="l" t="t" r="r" b="b"/>
              <a:pathLst>
                <a:path w="11386" h="3724" extrusionOk="0">
                  <a:moveTo>
                    <a:pt x="11325" y="1"/>
                  </a:moveTo>
                  <a:lnTo>
                    <a:pt x="1" y="916"/>
                  </a:lnTo>
                  <a:lnTo>
                    <a:pt x="122" y="2022"/>
                  </a:lnTo>
                  <a:lnTo>
                    <a:pt x="4959" y="3724"/>
                  </a:lnTo>
                  <a:lnTo>
                    <a:pt x="11386" y="1011"/>
                  </a:lnTo>
                  <a:lnTo>
                    <a:pt x="11325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8"/>
            <p:cNvSpPr/>
            <p:nvPr/>
          </p:nvSpPr>
          <p:spPr>
            <a:xfrm>
              <a:off x="-2992878" y="1979823"/>
              <a:ext cx="448446" cy="215189"/>
            </a:xfrm>
            <a:custGeom>
              <a:avLst/>
              <a:gdLst/>
              <a:ahLst/>
              <a:cxnLst/>
              <a:rect l="l" t="t" r="r" b="b"/>
              <a:pathLst>
                <a:path w="11343" h="5443" extrusionOk="0">
                  <a:moveTo>
                    <a:pt x="6082" y="0"/>
                  </a:moveTo>
                  <a:lnTo>
                    <a:pt x="5788" y="9"/>
                  </a:lnTo>
                  <a:lnTo>
                    <a:pt x="5495" y="26"/>
                  </a:lnTo>
                  <a:lnTo>
                    <a:pt x="5210" y="44"/>
                  </a:lnTo>
                  <a:lnTo>
                    <a:pt x="4916" y="78"/>
                  </a:lnTo>
                  <a:lnTo>
                    <a:pt x="4639" y="113"/>
                  </a:lnTo>
                  <a:lnTo>
                    <a:pt x="4363" y="147"/>
                  </a:lnTo>
                  <a:lnTo>
                    <a:pt x="4087" y="199"/>
                  </a:lnTo>
                  <a:lnTo>
                    <a:pt x="3819" y="251"/>
                  </a:lnTo>
                  <a:lnTo>
                    <a:pt x="3560" y="311"/>
                  </a:lnTo>
                  <a:lnTo>
                    <a:pt x="3309" y="380"/>
                  </a:lnTo>
                  <a:lnTo>
                    <a:pt x="3059" y="450"/>
                  </a:lnTo>
                  <a:lnTo>
                    <a:pt x="2817" y="519"/>
                  </a:lnTo>
                  <a:lnTo>
                    <a:pt x="2584" y="605"/>
                  </a:lnTo>
                  <a:lnTo>
                    <a:pt x="2359" y="691"/>
                  </a:lnTo>
                  <a:lnTo>
                    <a:pt x="2143" y="778"/>
                  </a:lnTo>
                  <a:lnTo>
                    <a:pt x="1936" y="873"/>
                  </a:lnTo>
                  <a:lnTo>
                    <a:pt x="1728" y="968"/>
                  </a:lnTo>
                  <a:lnTo>
                    <a:pt x="1538" y="1072"/>
                  </a:lnTo>
                  <a:lnTo>
                    <a:pt x="1357" y="1175"/>
                  </a:lnTo>
                  <a:lnTo>
                    <a:pt x="1184" y="1287"/>
                  </a:lnTo>
                  <a:lnTo>
                    <a:pt x="1029" y="1400"/>
                  </a:lnTo>
                  <a:lnTo>
                    <a:pt x="873" y="1512"/>
                  </a:lnTo>
                  <a:lnTo>
                    <a:pt x="735" y="1633"/>
                  </a:lnTo>
                  <a:lnTo>
                    <a:pt x="606" y="1754"/>
                  </a:lnTo>
                  <a:lnTo>
                    <a:pt x="485" y="1884"/>
                  </a:lnTo>
                  <a:lnTo>
                    <a:pt x="381" y="2004"/>
                  </a:lnTo>
                  <a:lnTo>
                    <a:pt x="286" y="2134"/>
                  </a:lnTo>
                  <a:lnTo>
                    <a:pt x="208" y="2264"/>
                  </a:lnTo>
                  <a:lnTo>
                    <a:pt x="139" y="2402"/>
                  </a:lnTo>
                  <a:lnTo>
                    <a:pt x="79" y="2531"/>
                  </a:lnTo>
                  <a:lnTo>
                    <a:pt x="44" y="2670"/>
                  </a:lnTo>
                  <a:lnTo>
                    <a:pt x="9" y="2808"/>
                  </a:lnTo>
                  <a:lnTo>
                    <a:pt x="1" y="2946"/>
                  </a:lnTo>
                  <a:lnTo>
                    <a:pt x="1" y="3084"/>
                  </a:lnTo>
                  <a:lnTo>
                    <a:pt x="18" y="3222"/>
                  </a:lnTo>
                  <a:lnTo>
                    <a:pt x="44" y="3361"/>
                  </a:lnTo>
                  <a:lnTo>
                    <a:pt x="96" y="3490"/>
                  </a:lnTo>
                  <a:lnTo>
                    <a:pt x="148" y="3620"/>
                  </a:lnTo>
                  <a:lnTo>
                    <a:pt x="225" y="3749"/>
                  </a:lnTo>
                  <a:lnTo>
                    <a:pt x="303" y="3870"/>
                  </a:lnTo>
                  <a:lnTo>
                    <a:pt x="407" y="3991"/>
                  </a:lnTo>
                  <a:lnTo>
                    <a:pt x="511" y="4112"/>
                  </a:lnTo>
                  <a:lnTo>
                    <a:pt x="631" y="4224"/>
                  </a:lnTo>
                  <a:lnTo>
                    <a:pt x="770" y="4328"/>
                  </a:lnTo>
                  <a:lnTo>
                    <a:pt x="908" y="4432"/>
                  </a:lnTo>
                  <a:lnTo>
                    <a:pt x="1063" y="4535"/>
                  </a:lnTo>
                  <a:lnTo>
                    <a:pt x="1227" y="4630"/>
                  </a:lnTo>
                  <a:lnTo>
                    <a:pt x="1400" y="4717"/>
                  </a:lnTo>
                  <a:lnTo>
                    <a:pt x="1590" y="4803"/>
                  </a:lnTo>
                  <a:lnTo>
                    <a:pt x="1780" y="4890"/>
                  </a:lnTo>
                  <a:lnTo>
                    <a:pt x="1988" y="4967"/>
                  </a:lnTo>
                  <a:lnTo>
                    <a:pt x="2195" y="5036"/>
                  </a:lnTo>
                  <a:lnTo>
                    <a:pt x="2411" y="5106"/>
                  </a:lnTo>
                  <a:lnTo>
                    <a:pt x="2644" y="5166"/>
                  </a:lnTo>
                  <a:lnTo>
                    <a:pt x="2877" y="5218"/>
                  </a:lnTo>
                  <a:lnTo>
                    <a:pt x="3119" y="5270"/>
                  </a:lnTo>
                  <a:lnTo>
                    <a:pt x="3361" y="5313"/>
                  </a:lnTo>
                  <a:lnTo>
                    <a:pt x="3620" y="5347"/>
                  </a:lnTo>
                  <a:lnTo>
                    <a:pt x="3879" y="5382"/>
                  </a:lnTo>
                  <a:lnTo>
                    <a:pt x="4147" y="5408"/>
                  </a:lnTo>
                  <a:lnTo>
                    <a:pt x="4415" y="5425"/>
                  </a:lnTo>
                  <a:lnTo>
                    <a:pt x="4691" y="5442"/>
                  </a:lnTo>
                  <a:lnTo>
                    <a:pt x="5261" y="5442"/>
                  </a:lnTo>
                  <a:lnTo>
                    <a:pt x="5546" y="5434"/>
                  </a:lnTo>
                  <a:lnTo>
                    <a:pt x="5840" y="5425"/>
                  </a:lnTo>
                  <a:lnTo>
                    <a:pt x="6134" y="5399"/>
                  </a:lnTo>
                  <a:lnTo>
                    <a:pt x="6419" y="5373"/>
                  </a:lnTo>
                  <a:lnTo>
                    <a:pt x="6704" y="5330"/>
                  </a:lnTo>
                  <a:lnTo>
                    <a:pt x="6980" y="5296"/>
                  </a:lnTo>
                  <a:lnTo>
                    <a:pt x="7248" y="5244"/>
                  </a:lnTo>
                  <a:lnTo>
                    <a:pt x="7516" y="5192"/>
                  </a:lnTo>
                  <a:lnTo>
                    <a:pt x="7775" y="5131"/>
                  </a:lnTo>
                  <a:lnTo>
                    <a:pt x="8034" y="5071"/>
                  </a:lnTo>
                  <a:lnTo>
                    <a:pt x="8276" y="4993"/>
                  </a:lnTo>
                  <a:lnTo>
                    <a:pt x="8518" y="4924"/>
                  </a:lnTo>
                  <a:lnTo>
                    <a:pt x="8751" y="4838"/>
                  </a:lnTo>
                  <a:lnTo>
                    <a:pt x="8976" y="4760"/>
                  </a:lnTo>
                  <a:lnTo>
                    <a:pt x="9200" y="4665"/>
                  </a:lnTo>
                  <a:lnTo>
                    <a:pt x="9408" y="4570"/>
                  </a:lnTo>
                  <a:lnTo>
                    <a:pt x="9606" y="4475"/>
                  </a:lnTo>
                  <a:lnTo>
                    <a:pt x="9796" y="4371"/>
                  </a:lnTo>
                  <a:lnTo>
                    <a:pt x="9978" y="4268"/>
                  </a:lnTo>
                  <a:lnTo>
                    <a:pt x="10151" y="4155"/>
                  </a:lnTo>
                  <a:lnTo>
                    <a:pt x="10315" y="4043"/>
                  </a:lnTo>
                  <a:lnTo>
                    <a:pt x="10462" y="3931"/>
                  </a:lnTo>
                  <a:lnTo>
                    <a:pt x="10608" y="3810"/>
                  </a:lnTo>
                  <a:lnTo>
                    <a:pt x="10738" y="3689"/>
                  </a:lnTo>
                  <a:lnTo>
                    <a:pt x="10850" y="3559"/>
                  </a:lnTo>
                  <a:lnTo>
                    <a:pt x="10963" y="3438"/>
                  </a:lnTo>
                  <a:lnTo>
                    <a:pt x="11049" y="3309"/>
                  </a:lnTo>
                  <a:lnTo>
                    <a:pt x="11135" y="3179"/>
                  </a:lnTo>
                  <a:lnTo>
                    <a:pt x="11204" y="3041"/>
                  </a:lnTo>
                  <a:lnTo>
                    <a:pt x="11256" y="2911"/>
                  </a:lnTo>
                  <a:lnTo>
                    <a:pt x="11299" y="2773"/>
                  </a:lnTo>
                  <a:lnTo>
                    <a:pt x="11325" y="2635"/>
                  </a:lnTo>
                  <a:lnTo>
                    <a:pt x="11343" y="2497"/>
                  </a:lnTo>
                  <a:lnTo>
                    <a:pt x="11334" y="2359"/>
                  </a:lnTo>
                  <a:lnTo>
                    <a:pt x="11325" y="2220"/>
                  </a:lnTo>
                  <a:lnTo>
                    <a:pt x="11291" y="2082"/>
                  </a:lnTo>
                  <a:lnTo>
                    <a:pt x="11248" y="1953"/>
                  </a:lnTo>
                  <a:lnTo>
                    <a:pt x="11187" y="1823"/>
                  </a:lnTo>
                  <a:lnTo>
                    <a:pt x="11118" y="1693"/>
                  </a:lnTo>
                  <a:lnTo>
                    <a:pt x="11032" y="1573"/>
                  </a:lnTo>
                  <a:lnTo>
                    <a:pt x="10937" y="1452"/>
                  </a:lnTo>
                  <a:lnTo>
                    <a:pt x="10824" y="1339"/>
                  </a:lnTo>
                  <a:lnTo>
                    <a:pt x="10703" y="1227"/>
                  </a:lnTo>
                  <a:lnTo>
                    <a:pt x="10574" y="1115"/>
                  </a:lnTo>
                  <a:lnTo>
                    <a:pt x="10427" y="1011"/>
                  </a:lnTo>
                  <a:lnTo>
                    <a:pt x="10271" y="907"/>
                  </a:lnTo>
                  <a:lnTo>
                    <a:pt x="10107" y="812"/>
                  </a:lnTo>
                  <a:lnTo>
                    <a:pt x="9935" y="726"/>
                  </a:lnTo>
                  <a:lnTo>
                    <a:pt x="9753" y="640"/>
                  </a:lnTo>
                  <a:lnTo>
                    <a:pt x="9555" y="553"/>
                  </a:lnTo>
                  <a:lnTo>
                    <a:pt x="9356" y="476"/>
                  </a:lnTo>
                  <a:lnTo>
                    <a:pt x="9140" y="406"/>
                  </a:lnTo>
                  <a:lnTo>
                    <a:pt x="8924" y="337"/>
                  </a:lnTo>
                  <a:lnTo>
                    <a:pt x="8699" y="277"/>
                  </a:lnTo>
                  <a:lnTo>
                    <a:pt x="8466" y="225"/>
                  </a:lnTo>
                  <a:lnTo>
                    <a:pt x="8224" y="173"/>
                  </a:lnTo>
                  <a:lnTo>
                    <a:pt x="7974" y="130"/>
                  </a:lnTo>
                  <a:lnTo>
                    <a:pt x="7715" y="95"/>
                  </a:lnTo>
                  <a:lnTo>
                    <a:pt x="7455" y="61"/>
                  </a:lnTo>
                  <a:lnTo>
                    <a:pt x="7196" y="35"/>
                  </a:lnTo>
                  <a:lnTo>
                    <a:pt x="6920" y="18"/>
                  </a:lnTo>
                  <a:lnTo>
                    <a:pt x="664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8"/>
            <p:cNvSpPr/>
            <p:nvPr/>
          </p:nvSpPr>
          <p:spPr>
            <a:xfrm>
              <a:off x="-2966903" y="1998958"/>
              <a:ext cx="400964" cy="172491"/>
            </a:xfrm>
            <a:custGeom>
              <a:avLst/>
              <a:gdLst/>
              <a:ahLst/>
              <a:cxnLst/>
              <a:rect l="l" t="t" r="r" b="b"/>
              <a:pathLst>
                <a:path w="10142" h="4363" extrusionOk="0">
                  <a:moveTo>
                    <a:pt x="5451" y="0"/>
                  </a:moveTo>
                  <a:lnTo>
                    <a:pt x="5192" y="9"/>
                  </a:lnTo>
                  <a:lnTo>
                    <a:pt x="4933" y="26"/>
                  </a:lnTo>
                  <a:lnTo>
                    <a:pt x="4674" y="43"/>
                  </a:lnTo>
                  <a:lnTo>
                    <a:pt x="4414" y="69"/>
                  </a:lnTo>
                  <a:lnTo>
                    <a:pt x="4164" y="104"/>
                  </a:lnTo>
                  <a:lnTo>
                    <a:pt x="3913" y="138"/>
                  </a:lnTo>
                  <a:lnTo>
                    <a:pt x="3672" y="173"/>
                  </a:lnTo>
                  <a:lnTo>
                    <a:pt x="3430" y="216"/>
                  </a:lnTo>
                  <a:lnTo>
                    <a:pt x="3196" y="268"/>
                  </a:lnTo>
                  <a:lnTo>
                    <a:pt x="2972" y="320"/>
                  </a:lnTo>
                  <a:lnTo>
                    <a:pt x="2747" y="380"/>
                  </a:lnTo>
                  <a:lnTo>
                    <a:pt x="2531" y="441"/>
                  </a:lnTo>
                  <a:lnTo>
                    <a:pt x="2324" y="510"/>
                  </a:lnTo>
                  <a:lnTo>
                    <a:pt x="2125" y="579"/>
                  </a:lnTo>
                  <a:lnTo>
                    <a:pt x="1927" y="648"/>
                  </a:lnTo>
                  <a:lnTo>
                    <a:pt x="1737" y="726"/>
                  </a:lnTo>
                  <a:lnTo>
                    <a:pt x="1564" y="803"/>
                  </a:lnTo>
                  <a:lnTo>
                    <a:pt x="1391" y="890"/>
                  </a:lnTo>
                  <a:lnTo>
                    <a:pt x="1227" y="976"/>
                  </a:lnTo>
                  <a:lnTo>
                    <a:pt x="1071" y="1063"/>
                  </a:lnTo>
                  <a:lnTo>
                    <a:pt x="925" y="1149"/>
                  </a:lnTo>
                  <a:lnTo>
                    <a:pt x="795" y="1244"/>
                  </a:lnTo>
                  <a:lnTo>
                    <a:pt x="665" y="1339"/>
                  </a:lnTo>
                  <a:lnTo>
                    <a:pt x="545" y="1443"/>
                  </a:lnTo>
                  <a:lnTo>
                    <a:pt x="441" y="1538"/>
                  </a:lnTo>
                  <a:lnTo>
                    <a:pt x="346" y="1641"/>
                  </a:lnTo>
                  <a:lnTo>
                    <a:pt x="259" y="1745"/>
                  </a:lnTo>
                  <a:lnTo>
                    <a:pt x="190" y="1849"/>
                  </a:lnTo>
                  <a:lnTo>
                    <a:pt x="130" y="1961"/>
                  </a:lnTo>
                  <a:lnTo>
                    <a:pt x="78" y="2065"/>
                  </a:lnTo>
                  <a:lnTo>
                    <a:pt x="35" y="2177"/>
                  </a:lnTo>
                  <a:lnTo>
                    <a:pt x="18" y="2281"/>
                  </a:lnTo>
                  <a:lnTo>
                    <a:pt x="0" y="2393"/>
                  </a:lnTo>
                  <a:lnTo>
                    <a:pt x="0" y="2505"/>
                  </a:lnTo>
                  <a:lnTo>
                    <a:pt x="18" y="2617"/>
                  </a:lnTo>
                  <a:lnTo>
                    <a:pt x="44" y="2721"/>
                  </a:lnTo>
                  <a:lnTo>
                    <a:pt x="78" y="2833"/>
                  </a:lnTo>
                  <a:lnTo>
                    <a:pt x="130" y="2937"/>
                  </a:lnTo>
                  <a:lnTo>
                    <a:pt x="199" y="3032"/>
                  </a:lnTo>
                  <a:lnTo>
                    <a:pt x="268" y="3127"/>
                  </a:lnTo>
                  <a:lnTo>
                    <a:pt x="355" y="3222"/>
                  </a:lnTo>
                  <a:lnTo>
                    <a:pt x="450" y="3317"/>
                  </a:lnTo>
                  <a:lnTo>
                    <a:pt x="562" y="3404"/>
                  </a:lnTo>
                  <a:lnTo>
                    <a:pt x="674" y="3490"/>
                  </a:lnTo>
                  <a:lnTo>
                    <a:pt x="804" y="3576"/>
                  </a:lnTo>
                  <a:lnTo>
                    <a:pt x="942" y="3654"/>
                  </a:lnTo>
                  <a:lnTo>
                    <a:pt x="1089" y="3732"/>
                  </a:lnTo>
                  <a:lnTo>
                    <a:pt x="1244" y="3801"/>
                  </a:lnTo>
                  <a:lnTo>
                    <a:pt x="1408" y="3870"/>
                  </a:lnTo>
                  <a:lnTo>
                    <a:pt x="1581" y="3930"/>
                  </a:lnTo>
                  <a:lnTo>
                    <a:pt x="1763" y="3991"/>
                  </a:lnTo>
                  <a:lnTo>
                    <a:pt x="1953" y="4051"/>
                  </a:lnTo>
                  <a:lnTo>
                    <a:pt x="2143" y="4103"/>
                  </a:lnTo>
                  <a:lnTo>
                    <a:pt x="2350" y="4146"/>
                  </a:lnTo>
                  <a:lnTo>
                    <a:pt x="2557" y="4190"/>
                  </a:lnTo>
                  <a:lnTo>
                    <a:pt x="2773" y="4233"/>
                  </a:lnTo>
                  <a:lnTo>
                    <a:pt x="2998" y="4259"/>
                  </a:lnTo>
                  <a:lnTo>
                    <a:pt x="3222" y="4293"/>
                  </a:lnTo>
                  <a:lnTo>
                    <a:pt x="3456" y="4311"/>
                  </a:lnTo>
                  <a:lnTo>
                    <a:pt x="3689" y="4336"/>
                  </a:lnTo>
                  <a:lnTo>
                    <a:pt x="3931" y="4345"/>
                  </a:lnTo>
                  <a:lnTo>
                    <a:pt x="4181" y="4354"/>
                  </a:lnTo>
                  <a:lnTo>
                    <a:pt x="4432" y="4362"/>
                  </a:lnTo>
                  <a:lnTo>
                    <a:pt x="4682" y="4354"/>
                  </a:lnTo>
                  <a:lnTo>
                    <a:pt x="4941" y="4345"/>
                  </a:lnTo>
                  <a:lnTo>
                    <a:pt x="5209" y="4336"/>
                  </a:lnTo>
                  <a:lnTo>
                    <a:pt x="5468" y="4311"/>
                  </a:lnTo>
                  <a:lnTo>
                    <a:pt x="5719" y="4285"/>
                  </a:lnTo>
                  <a:lnTo>
                    <a:pt x="5978" y="4259"/>
                  </a:lnTo>
                  <a:lnTo>
                    <a:pt x="6220" y="4224"/>
                  </a:lnTo>
                  <a:lnTo>
                    <a:pt x="6470" y="4181"/>
                  </a:lnTo>
                  <a:lnTo>
                    <a:pt x="6703" y="4138"/>
                  </a:lnTo>
                  <a:lnTo>
                    <a:pt x="6937" y="4095"/>
                  </a:lnTo>
                  <a:lnTo>
                    <a:pt x="7170" y="4034"/>
                  </a:lnTo>
                  <a:lnTo>
                    <a:pt x="7386" y="3982"/>
                  </a:lnTo>
                  <a:lnTo>
                    <a:pt x="7602" y="3922"/>
                  </a:lnTo>
                  <a:lnTo>
                    <a:pt x="7809" y="3853"/>
                  </a:lnTo>
                  <a:lnTo>
                    <a:pt x="8016" y="3784"/>
                  </a:lnTo>
                  <a:lnTo>
                    <a:pt x="8206" y="3715"/>
                  </a:lnTo>
                  <a:lnTo>
                    <a:pt x="8397" y="3637"/>
                  </a:lnTo>
                  <a:lnTo>
                    <a:pt x="8578" y="3550"/>
                  </a:lnTo>
                  <a:lnTo>
                    <a:pt x="8751" y="3473"/>
                  </a:lnTo>
                  <a:lnTo>
                    <a:pt x="8915" y="3386"/>
                  </a:lnTo>
                  <a:lnTo>
                    <a:pt x="9070" y="3300"/>
                  </a:lnTo>
                  <a:lnTo>
                    <a:pt x="9208" y="3205"/>
                  </a:lnTo>
                  <a:lnTo>
                    <a:pt x="9347" y="3110"/>
                  </a:lnTo>
                  <a:lnTo>
                    <a:pt x="9476" y="3015"/>
                  </a:lnTo>
                  <a:lnTo>
                    <a:pt x="9589" y="2920"/>
                  </a:lnTo>
                  <a:lnTo>
                    <a:pt x="9692" y="2816"/>
                  </a:lnTo>
                  <a:lnTo>
                    <a:pt x="9796" y="2721"/>
                  </a:lnTo>
                  <a:lnTo>
                    <a:pt x="9874" y="2617"/>
                  </a:lnTo>
                  <a:lnTo>
                    <a:pt x="9951" y="2505"/>
                  </a:lnTo>
                  <a:lnTo>
                    <a:pt x="10012" y="2402"/>
                  </a:lnTo>
                  <a:lnTo>
                    <a:pt x="10064" y="2298"/>
                  </a:lnTo>
                  <a:lnTo>
                    <a:pt x="10098" y="2186"/>
                  </a:lnTo>
                  <a:lnTo>
                    <a:pt x="10124" y="2073"/>
                  </a:lnTo>
                  <a:lnTo>
                    <a:pt x="10141" y="1961"/>
                  </a:lnTo>
                  <a:lnTo>
                    <a:pt x="10141" y="1857"/>
                  </a:lnTo>
                  <a:lnTo>
                    <a:pt x="10124" y="1745"/>
                  </a:lnTo>
                  <a:lnTo>
                    <a:pt x="10098" y="1633"/>
                  </a:lnTo>
                  <a:lnTo>
                    <a:pt x="10055" y="1529"/>
                  </a:lnTo>
                  <a:lnTo>
                    <a:pt x="10003" y="1425"/>
                  </a:lnTo>
                  <a:lnTo>
                    <a:pt x="9943" y="1322"/>
                  </a:lnTo>
                  <a:lnTo>
                    <a:pt x="9865" y="1227"/>
                  </a:lnTo>
                  <a:lnTo>
                    <a:pt x="9787" y="1132"/>
                  </a:lnTo>
                  <a:lnTo>
                    <a:pt x="9684" y="1037"/>
                  </a:lnTo>
                  <a:lnTo>
                    <a:pt x="9580" y="950"/>
                  </a:lnTo>
                  <a:lnTo>
                    <a:pt x="9459" y="864"/>
                  </a:lnTo>
                  <a:lnTo>
                    <a:pt x="9329" y="786"/>
                  </a:lnTo>
                  <a:lnTo>
                    <a:pt x="9200" y="708"/>
                  </a:lnTo>
                  <a:lnTo>
                    <a:pt x="9053" y="631"/>
                  </a:lnTo>
                  <a:lnTo>
                    <a:pt x="8898" y="562"/>
                  </a:lnTo>
                  <a:lnTo>
                    <a:pt x="8733" y="493"/>
                  </a:lnTo>
                  <a:lnTo>
                    <a:pt x="8561" y="423"/>
                  </a:lnTo>
                  <a:lnTo>
                    <a:pt x="8379" y="363"/>
                  </a:lnTo>
                  <a:lnTo>
                    <a:pt x="8189" y="311"/>
                  </a:lnTo>
                  <a:lnTo>
                    <a:pt x="7991" y="259"/>
                  </a:lnTo>
                  <a:lnTo>
                    <a:pt x="7792" y="207"/>
                  </a:lnTo>
                  <a:lnTo>
                    <a:pt x="7585" y="164"/>
                  </a:lnTo>
                  <a:lnTo>
                    <a:pt x="7369" y="130"/>
                  </a:lnTo>
                  <a:lnTo>
                    <a:pt x="7144" y="95"/>
                  </a:lnTo>
                  <a:lnTo>
                    <a:pt x="6919" y="69"/>
                  </a:lnTo>
                  <a:lnTo>
                    <a:pt x="6686" y="43"/>
                  </a:lnTo>
                  <a:lnTo>
                    <a:pt x="6444" y="26"/>
                  </a:lnTo>
                  <a:lnTo>
                    <a:pt x="6202" y="9"/>
                  </a:lnTo>
                  <a:lnTo>
                    <a:pt x="5961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8"/>
            <p:cNvSpPr/>
            <p:nvPr/>
          </p:nvSpPr>
          <p:spPr>
            <a:xfrm>
              <a:off x="-2963819" y="2014298"/>
              <a:ext cx="400964" cy="172531"/>
            </a:xfrm>
            <a:custGeom>
              <a:avLst/>
              <a:gdLst/>
              <a:ahLst/>
              <a:cxnLst/>
              <a:rect l="l" t="t" r="r" b="b"/>
              <a:pathLst>
                <a:path w="10142" h="4364" extrusionOk="0">
                  <a:moveTo>
                    <a:pt x="5710" y="1"/>
                  </a:moveTo>
                  <a:lnTo>
                    <a:pt x="5451" y="10"/>
                  </a:lnTo>
                  <a:lnTo>
                    <a:pt x="5192" y="18"/>
                  </a:lnTo>
                  <a:lnTo>
                    <a:pt x="4932" y="27"/>
                  </a:lnTo>
                  <a:lnTo>
                    <a:pt x="4673" y="53"/>
                  </a:lnTo>
                  <a:lnTo>
                    <a:pt x="4414" y="70"/>
                  </a:lnTo>
                  <a:lnTo>
                    <a:pt x="4164" y="105"/>
                  </a:lnTo>
                  <a:lnTo>
                    <a:pt x="3913" y="139"/>
                  </a:lnTo>
                  <a:lnTo>
                    <a:pt x="3671" y="182"/>
                  </a:lnTo>
                  <a:lnTo>
                    <a:pt x="3429" y="225"/>
                  </a:lnTo>
                  <a:lnTo>
                    <a:pt x="3196" y="269"/>
                  </a:lnTo>
                  <a:lnTo>
                    <a:pt x="2972" y="329"/>
                  </a:lnTo>
                  <a:lnTo>
                    <a:pt x="2747" y="381"/>
                  </a:lnTo>
                  <a:lnTo>
                    <a:pt x="2531" y="441"/>
                  </a:lnTo>
                  <a:lnTo>
                    <a:pt x="2324" y="511"/>
                  </a:lnTo>
                  <a:lnTo>
                    <a:pt x="2125" y="580"/>
                  </a:lnTo>
                  <a:lnTo>
                    <a:pt x="1926" y="649"/>
                  </a:lnTo>
                  <a:lnTo>
                    <a:pt x="1745" y="726"/>
                  </a:lnTo>
                  <a:lnTo>
                    <a:pt x="1564" y="804"/>
                  </a:lnTo>
                  <a:lnTo>
                    <a:pt x="1391" y="891"/>
                  </a:lnTo>
                  <a:lnTo>
                    <a:pt x="1227" y="977"/>
                  </a:lnTo>
                  <a:lnTo>
                    <a:pt x="1071" y="1063"/>
                  </a:lnTo>
                  <a:lnTo>
                    <a:pt x="924" y="1158"/>
                  </a:lnTo>
                  <a:lnTo>
                    <a:pt x="795" y="1253"/>
                  </a:lnTo>
                  <a:lnTo>
                    <a:pt x="665" y="1348"/>
                  </a:lnTo>
                  <a:lnTo>
                    <a:pt x="553" y="1443"/>
                  </a:lnTo>
                  <a:lnTo>
                    <a:pt x="441" y="1547"/>
                  </a:lnTo>
                  <a:lnTo>
                    <a:pt x="346" y="1642"/>
                  </a:lnTo>
                  <a:lnTo>
                    <a:pt x="259" y="1746"/>
                  </a:lnTo>
                  <a:lnTo>
                    <a:pt x="190" y="1858"/>
                  </a:lnTo>
                  <a:lnTo>
                    <a:pt x="130" y="1962"/>
                  </a:lnTo>
                  <a:lnTo>
                    <a:pt x="78" y="2065"/>
                  </a:lnTo>
                  <a:lnTo>
                    <a:pt x="43" y="2178"/>
                  </a:lnTo>
                  <a:lnTo>
                    <a:pt x="17" y="2290"/>
                  </a:lnTo>
                  <a:lnTo>
                    <a:pt x="0" y="2402"/>
                  </a:lnTo>
                  <a:lnTo>
                    <a:pt x="0" y="2506"/>
                  </a:lnTo>
                  <a:lnTo>
                    <a:pt x="17" y="2618"/>
                  </a:lnTo>
                  <a:lnTo>
                    <a:pt x="43" y="2730"/>
                  </a:lnTo>
                  <a:lnTo>
                    <a:pt x="78" y="2834"/>
                  </a:lnTo>
                  <a:lnTo>
                    <a:pt x="130" y="2938"/>
                  </a:lnTo>
                  <a:lnTo>
                    <a:pt x="199" y="3041"/>
                  </a:lnTo>
                  <a:lnTo>
                    <a:pt x="268" y="3136"/>
                  </a:lnTo>
                  <a:lnTo>
                    <a:pt x="354" y="3231"/>
                  </a:lnTo>
                  <a:lnTo>
                    <a:pt x="449" y="3318"/>
                  </a:lnTo>
                  <a:lnTo>
                    <a:pt x="562" y="3413"/>
                  </a:lnTo>
                  <a:lnTo>
                    <a:pt x="682" y="3499"/>
                  </a:lnTo>
                  <a:lnTo>
                    <a:pt x="803" y="3577"/>
                  </a:lnTo>
                  <a:lnTo>
                    <a:pt x="942" y="3655"/>
                  </a:lnTo>
                  <a:lnTo>
                    <a:pt x="1088" y="3732"/>
                  </a:lnTo>
                  <a:lnTo>
                    <a:pt x="1244" y="3802"/>
                  </a:lnTo>
                  <a:lnTo>
                    <a:pt x="1408" y="3871"/>
                  </a:lnTo>
                  <a:lnTo>
                    <a:pt x="1581" y="3940"/>
                  </a:lnTo>
                  <a:lnTo>
                    <a:pt x="1762" y="4000"/>
                  </a:lnTo>
                  <a:lnTo>
                    <a:pt x="1952" y="4052"/>
                  </a:lnTo>
                  <a:lnTo>
                    <a:pt x="2151" y="4104"/>
                  </a:lnTo>
                  <a:lnTo>
                    <a:pt x="2350" y="4156"/>
                  </a:lnTo>
                  <a:lnTo>
                    <a:pt x="2557" y="4190"/>
                  </a:lnTo>
                  <a:lnTo>
                    <a:pt x="2773" y="4234"/>
                  </a:lnTo>
                  <a:lnTo>
                    <a:pt x="2997" y="4268"/>
                  </a:lnTo>
                  <a:lnTo>
                    <a:pt x="3222" y="4294"/>
                  </a:lnTo>
                  <a:lnTo>
                    <a:pt x="3455" y="4320"/>
                  </a:lnTo>
                  <a:lnTo>
                    <a:pt x="3697" y="4337"/>
                  </a:lnTo>
                  <a:lnTo>
                    <a:pt x="3939" y="4354"/>
                  </a:lnTo>
                  <a:lnTo>
                    <a:pt x="4181" y="4363"/>
                  </a:lnTo>
                  <a:lnTo>
                    <a:pt x="4691" y="4363"/>
                  </a:lnTo>
                  <a:lnTo>
                    <a:pt x="4941" y="4354"/>
                  </a:lnTo>
                  <a:lnTo>
                    <a:pt x="5209" y="4337"/>
                  </a:lnTo>
                  <a:lnTo>
                    <a:pt x="5468" y="4320"/>
                  </a:lnTo>
                  <a:lnTo>
                    <a:pt x="5727" y="4294"/>
                  </a:lnTo>
                  <a:lnTo>
                    <a:pt x="5978" y="4259"/>
                  </a:lnTo>
                  <a:lnTo>
                    <a:pt x="6228" y="4225"/>
                  </a:lnTo>
                  <a:lnTo>
                    <a:pt x="6470" y="4190"/>
                  </a:lnTo>
                  <a:lnTo>
                    <a:pt x="6703" y="4147"/>
                  </a:lnTo>
                  <a:lnTo>
                    <a:pt x="6936" y="4095"/>
                  </a:lnTo>
                  <a:lnTo>
                    <a:pt x="7170" y="4043"/>
                  </a:lnTo>
                  <a:lnTo>
                    <a:pt x="7386" y="3983"/>
                  </a:lnTo>
                  <a:lnTo>
                    <a:pt x="7602" y="3923"/>
                  </a:lnTo>
                  <a:lnTo>
                    <a:pt x="7818" y="3853"/>
                  </a:lnTo>
                  <a:lnTo>
                    <a:pt x="8016" y="3784"/>
                  </a:lnTo>
                  <a:lnTo>
                    <a:pt x="8215" y="3715"/>
                  </a:lnTo>
                  <a:lnTo>
                    <a:pt x="8396" y="3637"/>
                  </a:lnTo>
                  <a:lnTo>
                    <a:pt x="8578" y="3560"/>
                  </a:lnTo>
                  <a:lnTo>
                    <a:pt x="8750" y="3473"/>
                  </a:lnTo>
                  <a:lnTo>
                    <a:pt x="8915" y="3387"/>
                  </a:lnTo>
                  <a:lnTo>
                    <a:pt x="9070" y="3301"/>
                  </a:lnTo>
                  <a:lnTo>
                    <a:pt x="9217" y="3214"/>
                  </a:lnTo>
                  <a:lnTo>
                    <a:pt x="9346" y="3119"/>
                  </a:lnTo>
                  <a:lnTo>
                    <a:pt x="9476" y="3024"/>
                  </a:lnTo>
                  <a:lnTo>
                    <a:pt x="9588" y="2921"/>
                  </a:lnTo>
                  <a:lnTo>
                    <a:pt x="9701" y="2826"/>
                  </a:lnTo>
                  <a:lnTo>
                    <a:pt x="9796" y="2722"/>
                  </a:lnTo>
                  <a:lnTo>
                    <a:pt x="9873" y="2618"/>
                  </a:lnTo>
                  <a:lnTo>
                    <a:pt x="9951" y="2515"/>
                  </a:lnTo>
                  <a:lnTo>
                    <a:pt x="10012" y="2402"/>
                  </a:lnTo>
                  <a:lnTo>
                    <a:pt x="10063" y="2299"/>
                  </a:lnTo>
                  <a:lnTo>
                    <a:pt x="10098" y="2186"/>
                  </a:lnTo>
                  <a:lnTo>
                    <a:pt x="10124" y="2083"/>
                  </a:lnTo>
                  <a:lnTo>
                    <a:pt x="10141" y="1970"/>
                  </a:lnTo>
                  <a:lnTo>
                    <a:pt x="10141" y="1858"/>
                  </a:lnTo>
                  <a:lnTo>
                    <a:pt x="10124" y="1746"/>
                  </a:lnTo>
                  <a:lnTo>
                    <a:pt x="10098" y="1642"/>
                  </a:lnTo>
                  <a:lnTo>
                    <a:pt x="10063" y="1530"/>
                  </a:lnTo>
                  <a:lnTo>
                    <a:pt x="10012" y="1426"/>
                  </a:lnTo>
                  <a:lnTo>
                    <a:pt x="9942" y="1331"/>
                  </a:lnTo>
                  <a:lnTo>
                    <a:pt x="9873" y="1227"/>
                  </a:lnTo>
                  <a:lnTo>
                    <a:pt x="9787" y="1132"/>
                  </a:lnTo>
                  <a:lnTo>
                    <a:pt x="9683" y="1046"/>
                  </a:lnTo>
                  <a:lnTo>
                    <a:pt x="9580" y="960"/>
                  </a:lnTo>
                  <a:lnTo>
                    <a:pt x="9459" y="873"/>
                  </a:lnTo>
                  <a:lnTo>
                    <a:pt x="9338" y="787"/>
                  </a:lnTo>
                  <a:lnTo>
                    <a:pt x="9200" y="709"/>
                  </a:lnTo>
                  <a:lnTo>
                    <a:pt x="9053" y="631"/>
                  </a:lnTo>
                  <a:lnTo>
                    <a:pt x="8897" y="562"/>
                  </a:lnTo>
                  <a:lnTo>
                    <a:pt x="8733" y="493"/>
                  </a:lnTo>
                  <a:lnTo>
                    <a:pt x="8560" y="433"/>
                  </a:lnTo>
                  <a:lnTo>
                    <a:pt x="8379" y="372"/>
                  </a:lnTo>
                  <a:lnTo>
                    <a:pt x="8189" y="312"/>
                  </a:lnTo>
                  <a:lnTo>
                    <a:pt x="7990" y="260"/>
                  </a:lnTo>
                  <a:lnTo>
                    <a:pt x="7792" y="217"/>
                  </a:lnTo>
                  <a:lnTo>
                    <a:pt x="7584" y="174"/>
                  </a:lnTo>
                  <a:lnTo>
                    <a:pt x="7368" y="130"/>
                  </a:lnTo>
                  <a:lnTo>
                    <a:pt x="7144" y="105"/>
                  </a:lnTo>
                  <a:lnTo>
                    <a:pt x="6919" y="70"/>
                  </a:lnTo>
                  <a:lnTo>
                    <a:pt x="6686" y="44"/>
                  </a:lnTo>
                  <a:lnTo>
                    <a:pt x="6444" y="27"/>
                  </a:lnTo>
                  <a:lnTo>
                    <a:pt x="6202" y="18"/>
                  </a:lnTo>
                  <a:lnTo>
                    <a:pt x="5960" y="10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8"/>
            <p:cNvSpPr/>
            <p:nvPr/>
          </p:nvSpPr>
          <p:spPr>
            <a:xfrm>
              <a:off x="-2911238" y="2031061"/>
              <a:ext cx="300901" cy="91879"/>
            </a:xfrm>
            <a:custGeom>
              <a:avLst/>
              <a:gdLst/>
              <a:ahLst/>
              <a:cxnLst/>
              <a:rect l="l" t="t" r="r" b="b"/>
              <a:pathLst>
                <a:path w="7611" h="2324" extrusionOk="0">
                  <a:moveTo>
                    <a:pt x="5581" y="458"/>
                  </a:moveTo>
                  <a:lnTo>
                    <a:pt x="5693" y="475"/>
                  </a:lnTo>
                  <a:lnTo>
                    <a:pt x="5788" y="492"/>
                  </a:lnTo>
                  <a:lnTo>
                    <a:pt x="5891" y="518"/>
                  </a:lnTo>
                  <a:lnTo>
                    <a:pt x="5978" y="544"/>
                  </a:lnTo>
                  <a:lnTo>
                    <a:pt x="6056" y="579"/>
                  </a:lnTo>
                  <a:lnTo>
                    <a:pt x="6133" y="622"/>
                  </a:lnTo>
                  <a:lnTo>
                    <a:pt x="6194" y="674"/>
                  </a:lnTo>
                  <a:lnTo>
                    <a:pt x="6254" y="717"/>
                  </a:lnTo>
                  <a:lnTo>
                    <a:pt x="6306" y="778"/>
                  </a:lnTo>
                  <a:lnTo>
                    <a:pt x="6349" y="838"/>
                  </a:lnTo>
                  <a:lnTo>
                    <a:pt x="6384" y="898"/>
                  </a:lnTo>
                  <a:lnTo>
                    <a:pt x="6410" y="968"/>
                  </a:lnTo>
                  <a:lnTo>
                    <a:pt x="6427" y="1037"/>
                  </a:lnTo>
                  <a:lnTo>
                    <a:pt x="6436" y="1114"/>
                  </a:lnTo>
                  <a:lnTo>
                    <a:pt x="6435" y="1120"/>
                  </a:lnTo>
                  <a:lnTo>
                    <a:pt x="6435" y="1120"/>
                  </a:lnTo>
                  <a:lnTo>
                    <a:pt x="4102" y="1096"/>
                  </a:lnTo>
                  <a:lnTo>
                    <a:pt x="4102" y="1096"/>
                  </a:lnTo>
                  <a:lnTo>
                    <a:pt x="4112" y="1080"/>
                  </a:lnTo>
                  <a:lnTo>
                    <a:pt x="4173" y="1002"/>
                  </a:lnTo>
                  <a:lnTo>
                    <a:pt x="4242" y="924"/>
                  </a:lnTo>
                  <a:lnTo>
                    <a:pt x="4311" y="855"/>
                  </a:lnTo>
                  <a:lnTo>
                    <a:pt x="4380" y="786"/>
                  </a:lnTo>
                  <a:lnTo>
                    <a:pt x="4458" y="734"/>
                  </a:lnTo>
                  <a:lnTo>
                    <a:pt x="4527" y="683"/>
                  </a:lnTo>
                  <a:lnTo>
                    <a:pt x="4613" y="631"/>
                  </a:lnTo>
                  <a:lnTo>
                    <a:pt x="4691" y="596"/>
                  </a:lnTo>
                  <a:lnTo>
                    <a:pt x="4777" y="562"/>
                  </a:lnTo>
                  <a:lnTo>
                    <a:pt x="4864" y="527"/>
                  </a:lnTo>
                  <a:lnTo>
                    <a:pt x="4950" y="510"/>
                  </a:lnTo>
                  <a:lnTo>
                    <a:pt x="5045" y="484"/>
                  </a:lnTo>
                  <a:lnTo>
                    <a:pt x="5140" y="475"/>
                  </a:lnTo>
                  <a:lnTo>
                    <a:pt x="5339" y="458"/>
                  </a:lnTo>
                  <a:close/>
                  <a:moveTo>
                    <a:pt x="1002" y="1265"/>
                  </a:moveTo>
                  <a:lnTo>
                    <a:pt x="3108" y="1291"/>
                  </a:lnTo>
                  <a:lnTo>
                    <a:pt x="3108" y="1291"/>
                  </a:lnTo>
                  <a:lnTo>
                    <a:pt x="3058" y="1365"/>
                  </a:lnTo>
                  <a:lnTo>
                    <a:pt x="2946" y="1495"/>
                  </a:lnTo>
                  <a:lnTo>
                    <a:pt x="2885" y="1555"/>
                  </a:lnTo>
                  <a:lnTo>
                    <a:pt x="2825" y="1615"/>
                  </a:lnTo>
                  <a:lnTo>
                    <a:pt x="2765" y="1659"/>
                  </a:lnTo>
                  <a:lnTo>
                    <a:pt x="2695" y="1702"/>
                  </a:lnTo>
                  <a:lnTo>
                    <a:pt x="2635" y="1745"/>
                  </a:lnTo>
                  <a:lnTo>
                    <a:pt x="2557" y="1771"/>
                  </a:lnTo>
                  <a:lnTo>
                    <a:pt x="2488" y="1805"/>
                  </a:lnTo>
                  <a:lnTo>
                    <a:pt x="2402" y="1823"/>
                  </a:lnTo>
                  <a:lnTo>
                    <a:pt x="2324" y="1840"/>
                  </a:lnTo>
                  <a:lnTo>
                    <a:pt x="2238" y="1857"/>
                  </a:lnTo>
                  <a:lnTo>
                    <a:pt x="2048" y="1875"/>
                  </a:lnTo>
                  <a:lnTo>
                    <a:pt x="1858" y="1875"/>
                  </a:lnTo>
                  <a:lnTo>
                    <a:pt x="1763" y="1857"/>
                  </a:lnTo>
                  <a:lnTo>
                    <a:pt x="1676" y="1849"/>
                  </a:lnTo>
                  <a:lnTo>
                    <a:pt x="1581" y="1823"/>
                  </a:lnTo>
                  <a:lnTo>
                    <a:pt x="1495" y="1805"/>
                  </a:lnTo>
                  <a:lnTo>
                    <a:pt x="1417" y="1771"/>
                  </a:lnTo>
                  <a:lnTo>
                    <a:pt x="1339" y="1736"/>
                  </a:lnTo>
                  <a:lnTo>
                    <a:pt x="1270" y="1693"/>
                  </a:lnTo>
                  <a:lnTo>
                    <a:pt x="1201" y="1650"/>
                  </a:lnTo>
                  <a:lnTo>
                    <a:pt x="1141" y="1598"/>
                  </a:lnTo>
                  <a:lnTo>
                    <a:pt x="1097" y="1538"/>
                  </a:lnTo>
                  <a:lnTo>
                    <a:pt x="1054" y="1477"/>
                  </a:lnTo>
                  <a:lnTo>
                    <a:pt x="1028" y="1408"/>
                  </a:lnTo>
                  <a:lnTo>
                    <a:pt x="1002" y="1330"/>
                  </a:lnTo>
                  <a:lnTo>
                    <a:pt x="1002" y="1265"/>
                  </a:lnTo>
                  <a:close/>
                  <a:moveTo>
                    <a:pt x="5183" y="0"/>
                  </a:moveTo>
                  <a:lnTo>
                    <a:pt x="4984" y="9"/>
                  </a:lnTo>
                  <a:lnTo>
                    <a:pt x="4812" y="17"/>
                  </a:lnTo>
                  <a:lnTo>
                    <a:pt x="4648" y="35"/>
                  </a:lnTo>
                  <a:lnTo>
                    <a:pt x="4501" y="69"/>
                  </a:lnTo>
                  <a:lnTo>
                    <a:pt x="4354" y="104"/>
                  </a:lnTo>
                  <a:lnTo>
                    <a:pt x="4224" y="156"/>
                  </a:lnTo>
                  <a:lnTo>
                    <a:pt x="4103" y="216"/>
                  </a:lnTo>
                  <a:lnTo>
                    <a:pt x="3982" y="285"/>
                  </a:lnTo>
                  <a:lnTo>
                    <a:pt x="3870" y="354"/>
                  </a:lnTo>
                  <a:lnTo>
                    <a:pt x="3767" y="441"/>
                  </a:lnTo>
                  <a:lnTo>
                    <a:pt x="3672" y="527"/>
                  </a:lnTo>
                  <a:lnTo>
                    <a:pt x="3576" y="631"/>
                  </a:lnTo>
                  <a:lnTo>
                    <a:pt x="3490" y="734"/>
                  </a:lnTo>
                  <a:lnTo>
                    <a:pt x="3404" y="838"/>
                  </a:lnTo>
                  <a:lnTo>
                    <a:pt x="3326" y="959"/>
                  </a:lnTo>
                  <a:lnTo>
                    <a:pt x="3244" y="1087"/>
                  </a:lnTo>
                  <a:lnTo>
                    <a:pt x="3244" y="1087"/>
                  </a:lnTo>
                  <a:lnTo>
                    <a:pt x="1022" y="1064"/>
                  </a:lnTo>
                  <a:lnTo>
                    <a:pt x="1022" y="1064"/>
                  </a:lnTo>
                  <a:lnTo>
                    <a:pt x="1046" y="994"/>
                  </a:lnTo>
                  <a:lnTo>
                    <a:pt x="1089" y="916"/>
                  </a:lnTo>
                  <a:lnTo>
                    <a:pt x="1141" y="855"/>
                  </a:lnTo>
                  <a:lnTo>
                    <a:pt x="1201" y="786"/>
                  </a:lnTo>
                  <a:lnTo>
                    <a:pt x="1261" y="734"/>
                  </a:lnTo>
                  <a:lnTo>
                    <a:pt x="1339" y="683"/>
                  </a:lnTo>
                  <a:lnTo>
                    <a:pt x="1426" y="631"/>
                  </a:lnTo>
                  <a:lnTo>
                    <a:pt x="1512" y="588"/>
                  </a:lnTo>
                  <a:lnTo>
                    <a:pt x="1607" y="544"/>
                  </a:lnTo>
                  <a:lnTo>
                    <a:pt x="1702" y="510"/>
                  </a:lnTo>
                  <a:lnTo>
                    <a:pt x="1918" y="449"/>
                  </a:lnTo>
                  <a:lnTo>
                    <a:pt x="2134" y="397"/>
                  </a:lnTo>
                  <a:lnTo>
                    <a:pt x="2065" y="225"/>
                  </a:lnTo>
                  <a:lnTo>
                    <a:pt x="838" y="380"/>
                  </a:lnTo>
                  <a:lnTo>
                    <a:pt x="786" y="544"/>
                  </a:lnTo>
                  <a:lnTo>
                    <a:pt x="735" y="726"/>
                  </a:lnTo>
                  <a:lnTo>
                    <a:pt x="717" y="821"/>
                  </a:lnTo>
                  <a:lnTo>
                    <a:pt x="700" y="933"/>
                  </a:lnTo>
                  <a:lnTo>
                    <a:pt x="691" y="1054"/>
                  </a:lnTo>
                  <a:lnTo>
                    <a:pt x="691" y="1061"/>
                  </a:lnTo>
                  <a:lnTo>
                    <a:pt x="691" y="1061"/>
                  </a:lnTo>
                  <a:lnTo>
                    <a:pt x="0" y="1054"/>
                  </a:lnTo>
                  <a:lnTo>
                    <a:pt x="0" y="1253"/>
                  </a:lnTo>
                  <a:lnTo>
                    <a:pt x="695" y="1261"/>
                  </a:lnTo>
                  <a:lnTo>
                    <a:pt x="695" y="1261"/>
                  </a:lnTo>
                  <a:lnTo>
                    <a:pt x="700" y="1330"/>
                  </a:lnTo>
                  <a:lnTo>
                    <a:pt x="735" y="1460"/>
                  </a:lnTo>
                  <a:lnTo>
                    <a:pt x="778" y="1572"/>
                  </a:lnTo>
                  <a:lnTo>
                    <a:pt x="830" y="1685"/>
                  </a:lnTo>
                  <a:lnTo>
                    <a:pt x="899" y="1788"/>
                  </a:lnTo>
                  <a:lnTo>
                    <a:pt x="985" y="1875"/>
                  </a:lnTo>
                  <a:lnTo>
                    <a:pt x="1071" y="1961"/>
                  </a:lnTo>
                  <a:lnTo>
                    <a:pt x="1175" y="2030"/>
                  </a:lnTo>
                  <a:lnTo>
                    <a:pt x="1296" y="2099"/>
                  </a:lnTo>
                  <a:lnTo>
                    <a:pt x="1417" y="2151"/>
                  </a:lnTo>
                  <a:lnTo>
                    <a:pt x="1547" y="2194"/>
                  </a:lnTo>
                  <a:lnTo>
                    <a:pt x="1676" y="2237"/>
                  </a:lnTo>
                  <a:lnTo>
                    <a:pt x="1823" y="2263"/>
                  </a:lnTo>
                  <a:lnTo>
                    <a:pt x="1970" y="2281"/>
                  </a:lnTo>
                  <a:lnTo>
                    <a:pt x="2125" y="2289"/>
                  </a:lnTo>
                  <a:lnTo>
                    <a:pt x="2281" y="2289"/>
                  </a:lnTo>
                  <a:lnTo>
                    <a:pt x="2436" y="2281"/>
                  </a:lnTo>
                  <a:lnTo>
                    <a:pt x="2583" y="2263"/>
                  </a:lnTo>
                  <a:lnTo>
                    <a:pt x="2730" y="2237"/>
                  </a:lnTo>
                  <a:lnTo>
                    <a:pt x="2860" y="2203"/>
                  </a:lnTo>
                  <a:lnTo>
                    <a:pt x="2980" y="2160"/>
                  </a:lnTo>
                  <a:lnTo>
                    <a:pt x="3101" y="2116"/>
                  </a:lnTo>
                  <a:lnTo>
                    <a:pt x="3214" y="2056"/>
                  </a:lnTo>
                  <a:lnTo>
                    <a:pt x="3317" y="1987"/>
                  </a:lnTo>
                  <a:lnTo>
                    <a:pt x="3421" y="1918"/>
                  </a:lnTo>
                  <a:lnTo>
                    <a:pt x="3516" y="1831"/>
                  </a:lnTo>
                  <a:lnTo>
                    <a:pt x="3611" y="1745"/>
                  </a:lnTo>
                  <a:lnTo>
                    <a:pt x="3697" y="1650"/>
                  </a:lnTo>
                  <a:lnTo>
                    <a:pt x="3792" y="1538"/>
                  </a:lnTo>
                  <a:lnTo>
                    <a:pt x="3879" y="1425"/>
                  </a:lnTo>
                  <a:lnTo>
                    <a:pt x="3964" y="1302"/>
                  </a:lnTo>
                  <a:lnTo>
                    <a:pt x="3964" y="1302"/>
                  </a:lnTo>
                  <a:lnTo>
                    <a:pt x="6402" y="1333"/>
                  </a:lnTo>
                  <a:lnTo>
                    <a:pt x="6402" y="1333"/>
                  </a:lnTo>
                  <a:lnTo>
                    <a:pt x="6375" y="1399"/>
                  </a:lnTo>
                  <a:lnTo>
                    <a:pt x="6332" y="1486"/>
                  </a:lnTo>
                  <a:lnTo>
                    <a:pt x="6272" y="1564"/>
                  </a:lnTo>
                  <a:lnTo>
                    <a:pt x="6202" y="1641"/>
                  </a:lnTo>
                  <a:lnTo>
                    <a:pt x="6125" y="1710"/>
                  </a:lnTo>
                  <a:lnTo>
                    <a:pt x="6030" y="1780"/>
                  </a:lnTo>
                  <a:lnTo>
                    <a:pt x="5935" y="1840"/>
                  </a:lnTo>
                  <a:lnTo>
                    <a:pt x="5831" y="1892"/>
                  </a:lnTo>
                  <a:lnTo>
                    <a:pt x="5710" y="1944"/>
                  </a:lnTo>
                  <a:lnTo>
                    <a:pt x="5598" y="1987"/>
                  </a:lnTo>
                  <a:lnTo>
                    <a:pt x="5468" y="2030"/>
                  </a:lnTo>
                  <a:lnTo>
                    <a:pt x="5339" y="2073"/>
                  </a:lnTo>
                  <a:lnTo>
                    <a:pt x="5071" y="2142"/>
                  </a:lnTo>
                  <a:lnTo>
                    <a:pt x="5157" y="2324"/>
                  </a:lnTo>
                  <a:lnTo>
                    <a:pt x="5900" y="2211"/>
                  </a:lnTo>
                  <a:lnTo>
                    <a:pt x="6470" y="2125"/>
                  </a:lnTo>
                  <a:lnTo>
                    <a:pt x="6565" y="1926"/>
                  </a:lnTo>
                  <a:lnTo>
                    <a:pt x="6617" y="1814"/>
                  </a:lnTo>
                  <a:lnTo>
                    <a:pt x="6660" y="1685"/>
                  </a:lnTo>
                  <a:lnTo>
                    <a:pt x="6703" y="1555"/>
                  </a:lnTo>
                  <a:lnTo>
                    <a:pt x="6729" y="1417"/>
                  </a:lnTo>
                  <a:lnTo>
                    <a:pt x="6739" y="1337"/>
                  </a:lnTo>
                  <a:lnTo>
                    <a:pt x="6739" y="1337"/>
                  </a:lnTo>
                  <a:lnTo>
                    <a:pt x="7610" y="1348"/>
                  </a:lnTo>
                  <a:lnTo>
                    <a:pt x="7602" y="1132"/>
                  </a:lnTo>
                  <a:lnTo>
                    <a:pt x="6747" y="1123"/>
                  </a:lnTo>
                  <a:lnTo>
                    <a:pt x="6747" y="1123"/>
                  </a:lnTo>
                  <a:lnTo>
                    <a:pt x="6738" y="1002"/>
                  </a:lnTo>
                  <a:lnTo>
                    <a:pt x="6712" y="890"/>
                  </a:lnTo>
                  <a:lnTo>
                    <a:pt x="6669" y="778"/>
                  </a:lnTo>
                  <a:lnTo>
                    <a:pt x="6608" y="674"/>
                  </a:lnTo>
                  <a:lnTo>
                    <a:pt x="6539" y="570"/>
                  </a:lnTo>
                  <a:lnTo>
                    <a:pt x="6462" y="484"/>
                  </a:lnTo>
                  <a:lnTo>
                    <a:pt x="6367" y="389"/>
                  </a:lnTo>
                  <a:lnTo>
                    <a:pt x="6254" y="311"/>
                  </a:lnTo>
                  <a:lnTo>
                    <a:pt x="6133" y="242"/>
                  </a:lnTo>
                  <a:lnTo>
                    <a:pt x="6004" y="173"/>
                  </a:lnTo>
                  <a:lnTo>
                    <a:pt x="5857" y="121"/>
                  </a:lnTo>
                  <a:lnTo>
                    <a:pt x="5701" y="78"/>
                  </a:lnTo>
                  <a:lnTo>
                    <a:pt x="5537" y="43"/>
                  </a:lnTo>
                  <a:lnTo>
                    <a:pt x="5365" y="17"/>
                  </a:lnTo>
                  <a:lnTo>
                    <a:pt x="518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8"/>
            <p:cNvSpPr/>
            <p:nvPr/>
          </p:nvSpPr>
          <p:spPr>
            <a:xfrm>
              <a:off x="-2535576" y="2128356"/>
              <a:ext cx="569660" cy="602830"/>
            </a:xfrm>
            <a:custGeom>
              <a:avLst/>
              <a:gdLst/>
              <a:ahLst/>
              <a:cxnLst/>
              <a:rect l="l" t="t" r="r" b="b"/>
              <a:pathLst>
                <a:path w="14409" h="15248" extrusionOk="0">
                  <a:moveTo>
                    <a:pt x="7204" y="1"/>
                  </a:moveTo>
                  <a:lnTo>
                    <a:pt x="6833" y="10"/>
                  </a:lnTo>
                  <a:lnTo>
                    <a:pt x="6470" y="36"/>
                  </a:lnTo>
                  <a:lnTo>
                    <a:pt x="6107" y="87"/>
                  </a:lnTo>
                  <a:lnTo>
                    <a:pt x="5753" y="156"/>
                  </a:lnTo>
                  <a:lnTo>
                    <a:pt x="5408" y="243"/>
                  </a:lnTo>
                  <a:lnTo>
                    <a:pt x="5062" y="346"/>
                  </a:lnTo>
                  <a:lnTo>
                    <a:pt x="4734" y="459"/>
                  </a:lnTo>
                  <a:lnTo>
                    <a:pt x="4406" y="597"/>
                  </a:lnTo>
                  <a:lnTo>
                    <a:pt x="4086" y="752"/>
                  </a:lnTo>
                  <a:lnTo>
                    <a:pt x="3775" y="917"/>
                  </a:lnTo>
                  <a:lnTo>
                    <a:pt x="3473" y="1107"/>
                  </a:lnTo>
                  <a:lnTo>
                    <a:pt x="3179" y="1305"/>
                  </a:lnTo>
                  <a:lnTo>
                    <a:pt x="2894" y="1513"/>
                  </a:lnTo>
                  <a:lnTo>
                    <a:pt x="2626" y="1737"/>
                  </a:lnTo>
                  <a:lnTo>
                    <a:pt x="2367" y="1979"/>
                  </a:lnTo>
                  <a:lnTo>
                    <a:pt x="2116" y="2230"/>
                  </a:lnTo>
                  <a:lnTo>
                    <a:pt x="1875" y="2497"/>
                  </a:lnTo>
                  <a:lnTo>
                    <a:pt x="1650" y="2774"/>
                  </a:lnTo>
                  <a:lnTo>
                    <a:pt x="1434" y="3059"/>
                  </a:lnTo>
                  <a:lnTo>
                    <a:pt x="1235" y="3361"/>
                  </a:lnTo>
                  <a:lnTo>
                    <a:pt x="1045" y="3672"/>
                  </a:lnTo>
                  <a:lnTo>
                    <a:pt x="873" y="3992"/>
                  </a:lnTo>
                  <a:lnTo>
                    <a:pt x="717" y="4320"/>
                  </a:lnTo>
                  <a:lnTo>
                    <a:pt x="570" y="4657"/>
                  </a:lnTo>
                  <a:lnTo>
                    <a:pt x="441" y="5002"/>
                  </a:lnTo>
                  <a:lnTo>
                    <a:pt x="328" y="5357"/>
                  </a:lnTo>
                  <a:lnTo>
                    <a:pt x="233" y="5719"/>
                  </a:lnTo>
                  <a:lnTo>
                    <a:pt x="147" y="6091"/>
                  </a:lnTo>
                  <a:lnTo>
                    <a:pt x="87" y="6462"/>
                  </a:lnTo>
                  <a:lnTo>
                    <a:pt x="43" y="6842"/>
                  </a:lnTo>
                  <a:lnTo>
                    <a:pt x="9" y="7231"/>
                  </a:lnTo>
                  <a:lnTo>
                    <a:pt x="0" y="7620"/>
                  </a:lnTo>
                  <a:lnTo>
                    <a:pt x="9" y="8017"/>
                  </a:lnTo>
                  <a:lnTo>
                    <a:pt x="43" y="8406"/>
                  </a:lnTo>
                  <a:lnTo>
                    <a:pt x="87" y="8786"/>
                  </a:lnTo>
                  <a:lnTo>
                    <a:pt x="147" y="9157"/>
                  </a:lnTo>
                  <a:lnTo>
                    <a:pt x="233" y="9529"/>
                  </a:lnTo>
                  <a:lnTo>
                    <a:pt x="328" y="9892"/>
                  </a:lnTo>
                  <a:lnTo>
                    <a:pt x="441" y="10246"/>
                  </a:lnTo>
                  <a:lnTo>
                    <a:pt x="570" y="10591"/>
                  </a:lnTo>
                  <a:lnTo>
                    <a:pt x="717" y="10928"/>
                  </a:lnTo>
                  <a:lnTo>
                    <a:pt x="873" y="11256"/>
                  </a:lnTo>
                  <a:lnTo>
                    <a:pt x="1045" y="11576"/>
                  </a:lnTo>
                  <a:lnTo>
                    <a:pt x="1235" y="11887"/>
                  </a:lnTo>
                  <a:lnTo>
                    <a:pt x="1434" y="12181"/>
                  </a:lnTo>
                  <a:lnTo>
                    <a:pt x="1650" y="12474"/>
                  </a:lnTo>
                  <a:lnTo>
                    <a:pt x="1875" y="12751"/>
                  </a:lnTo>
                  <a:lnTo>
                    <a:pt x="2116" y="13010"/>
                  </a:lnTo>
                  <a:lnTo>
                    <a:pt x="2367" y="13269"/>
                  </a:lnTo>
                  <a:lnTo>
                    <a:pt x="2626" y="13502"/>
                  </a:lnTo>
                  <a:lnTo>
                    <a:pt x="2894" y="13735"/>
                  </a:lnTo>
                  <a:lnTo>
                    <a:pt x="3179" y="13943"/>
                  </a:lnTo>
                  <a:lnTo>
                    <a:pt x="3473" y="14141"/>
                  </a:lnTo>
                  <a:lnTo>
                    <a:pt x="3775" y="14323"/>
                  </a:lnTo>
                  <a:lnTo>
                    <a:pt x="4086" y="14496"/>
                  </a:lnTo>
                  <a:lnTo>
                    <a:pt x="4406" y="14642"/>
                  </a:lnTo>
                  <a:lnTo>
                    <a:pt x="4734" y="14781"/>
                  </a:lnTo>
                  <a:lnTo>
                    <a:pt x="5062" y="14902"/>
                  </a:lnTo>
                  <a:lnTo>
                    <a:pt x="5408" y="15005"/>
                  </a:lnTo>
                  <a:lnTo>
                    <a:pt x="5753" y="15092"/>
                  </a:lnTo>
                  <a:lnTo>
                    <a:pt x="6107" y="15161"/>
                  </a:lnTo>
                  <a:lnTo>
                    <a:pt x="6470" y="15204"/>
                  </a:lnTo>
                  <a:lnTo>
                    <a:pt x="6833" y="15238"/>
                  </a:lnTo>
                  <a:lnTo>
                    <a:pt x="7204" y="15247"/>
                  </a:lnTo>
                  <a:lnTo>
                    <a:pt x="7576" y="15238"/>
                  </a:lnTo>
                  <a:lnTo>
                    <a:pt x="7947" y="15204"/>
                  </a:lnTo>
                  <a:lnTo>
                    <a:pt x="8301" y="15161"/>
                  </a:lnTo>
                  <a:lnTo>
                    <a:pt x="8655" y="15092"/>
                  </a:lnTo>
                  <a:lnTo>
                    <a:pt x="9010" y="15005"/>
                  </a:lnTo>
                  <a:lnTo>
                    <a:pt x="9347" y="14902"/>
                  </a:lnTo>
                  <a:lnTo>
                    <a:pt x="9683" y="14781"/>
                  </a:lnTo>
                  <a:lnTo>
                    <a:pt x="10012" y="14642"/>
                  </a:lnTo>
                  <a:lnTo>
                    <a:pt x="10331" y="14496"/>
                  </a:lnTo>
                  <a:lnTo>
                    <a:pt x="10642" y="14323"/>
                  </a:lnTo>
                  <a:lnTo>
                    <a:pt x="10945" y="14141"/>
                  </a:lnTo>
                  <a:lnTo>
                    <a:pt x="11238" y="13943"/>
                  </a:lnTo>
                  <a:lnTo>
                    <a:pt x="11515" y="13735"/>
                  </a:lnTo>
                  <a:lnTo>
                    <a:pt x="11791" y="13502"/>
                  </a:lnTo>
                  <a:lnTo>
                    <a:pt x="12050" y="13269"/>
                  </a:lnTo>
                  <a:lnTo>
                    <a:pt x="12301" y="13010"/>
                  </a:lnTo>
                  <a:lnTo>
                    <a:pt x="12543" y="12751"/>
                  </a:lnTo>
                  <a:lnTo>
                    <a:pt x="12767" y="12474"/>
                  </a:lnTo>
                  <a:lnTo>
                    <a:pt x="12983" y="12181"/>
                  </a:lnTo>
                  <a:lnTo>
                    <a:pt x="13182" y="11887"/>
                  </a:lnTo>
                  <a:lnTo>
                    <a:pt x="13372" y="11576"/>
                  </a:lnTo>
                  <a:lnTo>
                    <a:pt x="13545" y="11256"/>
                  </a:lnTo>
                  <a:lnTo>
                    <a:pt x="13700" y="10928"/>
                  </a:lnTo>
                  <a:lnTo>
                    <a:pt x="13847" y="10591"/>
                  </a:lnTo>
                  <a:lnTo>
                    <a:pt x="13976" y="10246"/>
                  </a:lnTo>
                  <a:lnTo>
                    <a:pt x="14089" y="9892"/>
                  </a:lnTo>
                  <a:lnTo>
                    <a:pt x="14184" y="9529"/>
                  </a:lnTo>
                  <a:lnTo>
                    <a:pt x="14262" y="9157"/>
                  </a:lnTo>
                  <a:lnTo>
                    <a:pt x="14331" y="8786"/>
                  </a:lnTo>
                  <a:lnTo>
                    <a:pt x="14374" y="8406"/>
                  </a:lnTo>
                  <a:lnTo>
                    <a:pt x="14400" y="8017"/>
                  </a:lnTo>
                  <a:lnTo>
                    <a:pt x="14408" y="7620"/>
                  </a:lnTo>
                  <a:lnTo>
                    <a:pt x="14400" y="7231"/>
                  </a:lnTo>
                  <a:lnTo>
                    <a:pt x="14374" y="6842"/>
                  </a:lnTo>
                  <a:lnTo>
                    <a:pt x="14331" y="6462"/>
                  </a:lnTo>
                  <a:lnTo>
                    <a:pt x="14262" y="6091"/>
                  </a:lnTo>
                  <a:lnTo>
                    <a:pt x="14184" y="5719"/>
                  </a:lnTo>
                  <a:lnTo>
                    <a:pt x="14089" y="5357"/>
                  </a:lnTo>
                  <a:lnTo>
                    <a:pt x="13976" y="5002"/>
                  </a:lnTo>
                  <a:lnTo>
                    <a:pt x="13847" y="4657"/>
                  </a:lnTo>
                  <a:lnTo>
                    <a:pt x="13700" y="4320"/>
                  </a:lnTo>
                  <a:lnTo>
                    <a:pt x="13545" y="3992"/>
                  </a:lnTo>
                  <a:lnTo>
                    <a:pt x="13372" y="3672"/>
                  </a:lnTo>
                  <a:lnTo>
                    <a:pt x="13182" y="3361"/>
                  </a:lnTo>
                  <a:lnTo>
                    <a:pt x="12983" y="3059"/>
                  </a:lnTo>
                  <a:lnTo>
                    <a:pt x="12767" y="2774"/>
                  </a:lnTo>
                  <a:lnTo>
                    <a:pt x="12543" y="2497"/>
                  </a:lnTo>
                  <a:lnTo>
                    <a:pt x="12301" y="2230"/>
                  </a:lnTo>
                  <a:lnTo>
                    <a:pt x="12050" y="1979"/>
                  </a:lnTo>
                  <a:lnTo>
                    <a:pt x="11791" y="1737"/>
                  </a:lnTo>
                  <a:lnTo>
                    <a:pt x="11515" y="1513"/>
                  </a:lnTo>
                  <a:lnTo>
                    <a:pt x="11238" y="1305"/>
                  </a:lnTo>
                  <a:lnTo>
                    <a:pt x="10945" y="1107"/>
                  </a:lnTo>
                  <a:lnTo>
                    <a:pt x="10642" y="917"/>
                  </a:lnTo>
                  <a:lnTo>
                    <a:pt x="10331" y="752"/>
                  </a:lnTo>
                  <a:lnTo>
                    <a:pt x="10012" y="597"/>
                  </a:lnTo>
                  <a:lnTo>
                    <a:pt x="9683" y="459"/>
                  </a:lnTo>
                  <a:lnTo>
                    <a:pt x="9347" y="346"/>
                  </a:lnTo>
                  <a:lnTo>
                    <a:pt x="9010" y="243"/>
                  </a:lnTo>
                  <a:lnTo>
                    <a:pt x="8655" y="156"/>
                  </a:lnTo>
                  <a:lnTo>
                    <a:pt x="8301" y="87"/>
                  </a:lnTo>
                  <a:lnTo>
                    <a:pt x="7947" y="36"/>
                  </a:lnTo>
                  <a:lnTo>
                    <a:pt x="7576" y="10"/>
                  </a:lnTo>
                  <a:lnTo>
                    <a:pt x="720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8"/>
            <p:cNvSpPr/>
            <p:nvPr/>
          </p:nvSpPr>
          <p:spPr>
            <a:xfrm>
              <a:off x="-2567362" y="2119856"/>
              <a:ext cx="569699" cy="602790"/>
            </a:xfrm>
            <a:custGeom>
              <a:avLst/>
              <a:gdLst/>
              <a:ahLst/>
              <a:cxnLst/>
              <a:rect l="l" t="t" r="r" b="b"/>
              <a:pathLst>
                <a:path w="14410" h="15247" extrusionOk="0">
                  <a:moveTo>
                    <a:pt x="7205" y="0"/>
                  </a:moveTo>
                  <a:lnTo>
                    <a:pt x="6834" y="17"/>
                  </a:lnTo>
                  <a:lnTo>
                    <a:pt x="6471" y="43"/>
                  </a:lnTo>
                  <a:lnTo>
                    <a:pt x="6108" y="95"/>
                  </a:lnTo>
                  <a:lnTo>
                    <a:pt x="5754" y="156"/>
                  </a:lnTo>
                  <a:lnTo>
                    <a:pt x="5408" y="242"/>
                  </a:lnTo>
                  <a:lnTo>
                    <a:pt x="5063" y="346"/>
                  </a:lnTo>
                  <a:lnTo>
                    <a:pt x="4726" y="466"/>
                  </a:lnTo>
                  <a:lnTo>
                    <a:pt x="4398" y="605"/>
                  </a:lnTo>
                  <a:lnTo>
                    <a:pt x="4078" y="752"/>
                  </a:lnTo>
                  <a:lnTo>
                    <a:pt x="3767" y="924"/>
                  </a:lnTo>
                  <a:lnTo>
                    <a:pt x="3473" y="1106"/>
                  </a:lnTo>
                  <a:lnTo>
                    <a:pt x="3180" y="1304"/>
                  </a:lnTo>
                  <a:lnTo>
                    <a:pt x="2895" y="1520"/>
                  </a:lnTo>
                  <a:lnTo>
                    <a:pt x="2627" y="1745"/>
                  </a:lnTo>
                  <a:lnTo>
                    <a:pt x="2359" y="1987"/>
                  </a:lnTo>
                  <a:lnTo>
                    <a:pt x="2109" y="2237"/>
                  </a:lnTo>
                  <a:lnTo>
                    <a:pt x="1875" y="2496"/>
                  </a:lnTo>
                  <a:lnTo>
                    <a:pt x="1642" y="2781"/>
                  </a:lnTo>
                  <a:lnTo>
                    <a:pt x="1435" y="3067"/>
                  </a:lnTo>
                  <a:lnTo>
                    <a:pt x="1227" y="3360"/>
                  </a:lnTo>
                  <a:lnTo>
                    <a:pt x="1046" y="3671"/>
                  </a:lnTo>
                  <a:lnTo>
                    <a:pt x="873" y="3991"/>
                  </a:lnTo>
                  <a:lnTo>
                    <a:pt x="709" y="4319"/>
                  </a:lnTo>
                  <a:lnTo>
                    <a:pt x="571" y="4656"/>
                  </a:lnTo>
                  <a:lnTo>
                    <a:pt x="441" y="5001"/>
                  </a:lnTo>
                  <a:lnTo>
                    <a:pt x="329" y="5356"/>
                  </a:lnTo>
                  <a:lnTo>
                    <a:pt x="225" y="5718"/>
                  </a:lnTo>
                  <a:lnTo>
                    <a:pt x="148" y="6090"/>
                  </a:lnTo>
                  <a:lnTo>
                    <a:pt x="87" y="6461"/>
                  </a:lnTo>
                  <a:lnTo>
                    <a:pt x="35" y="6850"/>
                  </a:lnTo>
                  <a:lnTo>
                    <a:pt x="9" y="7230"/>
                  </a:lnTo>
                  <a:lnTo>
                    <a:pt x="1" y="7627"/>
                  </a:lnTo>
                  <a:lnTo>
                    <a:pt x="9" y="8016"/>
                  </a:lnTo>
                  <a:lnTo>
                    <a:pt x="35" y="8405"/>
                  </a:lnTo>
                  <a:lnTo>
                    <a:pt x="87" y="8785"/>
                  </a:lnTo>
                  <a:lnTo>
                    <a:pt x="148" y="9165"/>
                  </a:lnTo>
                  <a:lnTo>
                    <a:pt x="225" y="9528"/>
                  </a:lnTo>
                  <a:lnTo>
                    <a:pt x="329" y="9891"/>
                  </a:lnTo>
                  <a:lnTo>
                    <a:pt x="441" y="10245"/>
                  </a:lnTo>
                  <a:lnTo>
                    <a:pt x="571" y="10590"/>
                  </a:lnTo>
                  <a:lnTo>
                    <a:pt x="709" y="10927"/>
                  </a:lnTo>
                  <a:lnTo>
                    <a:pt x="873" y="11255"/>
                  </a:lnTo>
                  <a:lnTo>
                    <a:pt x="1046" y="11575"/>
                  </a:lnTo>
                  <a:lnTo>
                    <a:pt x="1227" y="11886"/>
                  </a:lnTo>
                  <a:lnTo>
                    <a:pt x="1435" y="12188"/>
                  </a:lnTo>
                  <a:lnTo>
                    <a:pt x="1642" y="12473"/>
                  </a:lnTo>
                  <a:lnTo>
                    <a:pt x="1875" y="12750"/>
                  </a:lnTo>
                  <a:lnTo>
                    <a:pt x="2109" y="13018"/>
                  </a:lnTo>
                  <a:lnTo>
                    <a:pt x="2359" y="13268"/>
                  </a:lnTo>
                  <a:lnTo>
                    <a:pt x="2627" y="13510"/>
                  </a:lnTo>
                  <a:lnTo>
                    <a:pt x="2895" y="13734"/>
                  </a:lnTo>
                  <a:lnTo>
                    <a:pt x="3180" y="13950"/>
                  </a:lnTo>
                  <a:lnTo>
                    <a:pt x="3473" y="14149"/>
                  </a:lnTo>
                  <a:lnTo>
                    <a:pt x="3767" y="14331"/>
                  </a:lnTo>
                  <a:lnTo>
                    <a:pt x="4078" y="14495"/>
                  </a:lnTo>
                  <a:lnTo>
                    <a:pt x="4398" y="14650"/>
                  </a:lnTo>
                  <a:lnTo>
                    <a:pt x="4726" y="14788"/>
                  </a:lnTo>
                  <a:lnTo>
                    <a:pt x="5063" y="14909"/>
                  </a:lnTo>
                  <a:lnTo>
                    <a:pt x="5408" y="15013"/>
                  </a:lnTo>
                  <a:lnTo>
                    <a:pt x="5754" y="15091"/>
                  </a:lnTo>
                  <a:lnTo>
                    <a:pt x="6108" y="15160"/>
                  </a:lnTo>
                  <a:lnTo>
                    <a:pt x="6471" y="15212"/>
                  </a:lnTo>
                  <a:lnTo>
                    <a:pt x="6834" y="15238"/>
                  </a:lnTo>
                  <a:lnTo>
                    <a:pt x="7205" y="15246"/>
                  </a:lnTo>
                  <a:lnTo>
                    <a:pt x="7576" y="15238"/>
                  </a:lnTo>
                  <a:lnTo>
                    <a:pt x="7939" y="15212"/>
                  </a:lnTo>
                  <a:lnTo>
                    <a:pt x="8302" y="15160"/>
                  </a:lnTo>
                  <a:lnTo>
                    <a:pt x="8656" y="15091"/>
                  </a:lnTo>
                  <a:lnTo>
                    <a:pt x="9002" y="15013"/>
                  </a:lnTo>
                  <a:lnTo>
                    <a:pt x="9347" y="14909"/>
                  </a:lnTo>
                  <a:lnTo>
                    <a:pt x="9684" y="14788"/>
                  </a:lnTo>
                  <a:lnTo>
                    <a:pt x="10012" y="14650"/>
                  </a:lnTo>
                  <a:lnTo>
                    <a:pt x="10332" y="14495"/>
                  </a:lnTo>
                  <a:lnTo>
                    <a:pt x="10643" y="14331"/>
                  </a:lnTo>
                  <a:lnTo>
                    <a:pt x="10937" y="14149"/>
                  </a:lnTo>
                  <a:lnTo>
                    <a:pt x="11230" y="13950"/>
                  </a:lnTo>
                  <a:lnTo>
                    <a:pt x="11515" y="13734"/>
                  </a:lnTo>
                  <a:lnTo>
                    <a:pt x="11792" y="13510"/>
                  </a:lnTo>
                  <a:lnTo>
                    <a:pt x="12051" y="13268"/>
                  </a:lnTo>
                  <a:lnTo>
                    <a:pt x="12301" y="13018"/>
                  </a:lnTo>
                  <a:lnTo>
                    <a:pt x="12535" y="12750"/>
                  </a:lnTo>
                  <a:lnTo>
                    <a:pt x="12768" y="12473"/>
                  </a:lnTo>
                  <a:lnTo>
                    <a:pt x="12975" y="12188"/>
                  </a:lnTo>
                  <a:lnTo>
                    <a:pt x="13182" y="11886"/>
                  </a:lnTo>
                  <a:lnTo>
                    <a:pt x="13364" y="11575"/>
                  </a:lnTo>
                  <a:lnTo>
                    <a:pt x="13537" y="11255"/>
                  </a:lnTo>
                  <a:lnTo>
                    <a:pt x="13701" y="10927"/>
                  </a:lnTo>
                  <a:lnTo>
                    <a:pt x="13839" y="10590"/>
                  </a:lnTo>
                  <a:lnTo>
                    <a:pt x="13969" y="10245"/>
                  </a:lnTo>
                  <a:lnTo>
                    <a:pt x="14089" y="9891"/>
                  </a:lnTo>
                  <a:lnTo>
                    <a:pt x="14184" y="9528"/>
                  </a:lnTo>
                  <a:lnTo>
                    <a:pt x="14262" y="9165"/>
                  </a:lnTo>
                  <a:lnTo>
                    <a:pt x="14323" y="8785"/>
                  </a:lnTo>
                  <a:lnTo>
                    <a:pt x="14375" y="8405"/>
                  </a:lnTo>
                  <a:lnTo>
                    <a:pt x="14400" y="8016"/>
                  </a:lnTo>
                  <a:lnTo>
                    <a:pt x="14409" y="7627"/>
                  </a:lnTo>
                  <a:lnTo>
                    <a:pt x="14400" y="7230"/>
                  </a:lnTo>
                  <a:lnTo>
                    <a:pt x="14375" y="6850"/>
                  </a:lnTo>
                  <a:lnTo>
                    <a:pt x="14323" y="6461"/>
                  </a:lnTo>
                  <a:lnTo>
                    <a:pt x="14262" y="6090"/>
                  </a:lnTo>
                  <a:lnTo>
                    <a:pt x="14184" y="5718"/>
                  </a:lnTo>
                  <a:lnTo>
                    <a:pt x="14089" y="5356"/>
                  </a:lnTo>
                  <a:lnTo>
                    <a:pt x="13969" y="5001"/>
                  </a:lnTo>
                  <a:lnTo>
                    <a:pt x="13839" y="4656"/>
                  </a:lnTo>
                  <a:lnTo>
                    <a:pt x="13701" y="4319"/>
                  </a:lnTo>
                  <a:lnTo>
                    <a:pt x="13537" y="3991"/>
                  </a:lnTo>
                  <a:lnTo>
                    <a:pt x="13364" y="3671"/>
                  </a:lnTo>
                  <a:lnTo>
                    <a:pt x="13182" y="3360"/>
                  </a:lnTo>
                  <a:lnTo>
                    <a:pt x="12975" y="3067"/>
                  </a:lnTo>
                  <a:lnTo>
                    <a:pt x="12768" y="2781"/>
                  </a:lnTo>
                  <a:lnTo>
                    <a:pt x="12535" y="2496"/>
                  </a:lnTo>
                  <a:lnTo>
                    <a:pt x="12301" y="2237"/>
                  </a:lnTo>
                  <a:lnTo>
                    <a:pt x="12051" y="1987"/>
                  </a:lnTo>
                  <a:lnTo>
                    <a:pt x="11792" y="1745"/>
                  </a:lnTo>
                  <a:lnTo>
                    <a:pt x="11515" y="1520"/>
                  </a:lnTo>
                  <a:lnTo>
                    <a:pt x="11230" y="1304"/>
                  </a:lnTo>
                  <a:lnTo>
                    <a:pt x="10937" y="1106"/>
                  </a:lnTo>
                  <a:lnTo>
                    <a:pt x="10643" y="924"/>
                  </a:lnTo>
                  <a:lnTo>
                    <a:pt x="10332" y="752"/>
                  </a:lnTo>
                  <a:lnTo>
                    <a:pt x="10012" y="605"/>
                  </a:lnTo>
                  <a:lnTo>
                    <a:pt x="9684" y="466"/>
                  </a:lnTo>
                  <a:lnTo>
                    <a:pt x="9347" y="346"/>
                  </a:lnTo>
                  <a:lnTo>
                    <a:pt x="9002" y="242"/>
                  </a:lnTo>
                  <a:lnTo>
                    <a:pt x="8656" y="156"/>
                  </a:lnTo>
                  <a:lnTo>
                    <a:pt x="8302" y="95"/>
                  </a:lnTo>
                  <a:lnTo>
                    <a:pt x="7939" y="43"/>
                  </a:lnTo>
                  <a:lnTo>
                    <a:pt x="7576" y="17"/>
                  </a:lnTo>
                  <a:lnTo>
                    <a:pt x="7205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8"/>
            <p:cNvSpPr/>
            <p:nvPr/>
          </p:nvSpPr>
          <p:spPr>
            <a:xfrm>
              <a:off x="-2523637" y="2165954"/>
              <a:ext cx="494188" cy="519095"/>
            </a:xfrm>
            <a:custGeom>
              <a:avLst/>
              <a:gdLst/>
              <a:ahLst/>
              <a:cxnLst/>
              <a:rect l="l" t="t" r="r" b="b"/>
              <a:pathLst>
                <a:path w="12500" h="13130" extrusionOk="0">
                  <a:moveTo>
                    <a:pt x="6254" y="0"/>
                  </a:moveTo>
                  <a:lnTo>
                    <a:pt x="5926" y="9"/>
                  </a:lnTo>
                  <a:lnTo>
                    <a:pt x="5615" y="35"/>
                  </a:lnTo>
                  <a:lnTo>
                    <a:pt x="5296" y="78"/>
                  </a:lnTo>
                  <a:lnTo>
                    <a:pt x="4993" y="138"/>
                  </a:lnTo>
                  <a:lnTo>
                    <a:pt x="4691" y="207"/>
                  </a:lnTo>
                  <a:lnTo>
                    <a:pt x="4389" y="294"/>
                  </a:lnTo>
                  <a:lnTo>
                    <a:pt x="4104" y="398"/>
                  </a:lnTo>
                  <a:lnTo>
                    <a:pt x="3819" y="518"/>
                  </a:lnTo>
                  <a:lnTo>
                    <a:pt x="3542" y="648"/>
                  </a:lnTo>
                  <a:lnTo>
                    <a:pt x="3274" y="795"/>
                  </a:lnTo>
                  <a:lnTo>
                    <a:pt x="3015" y="950"/>
                  </a:lnTo>
                  <a:lnTo>
                    <a:pt x="2756" y="1123"/>
                  </a:lnTo>
                  <a:lnTo>
                    <a:pt x="2514" y="1304"/>
                  </a:lnTo>
                  <a:lnTo>
                    <a:pt x="2272" y="1503"/>
                  </a:lnTo>
                  <a:lnTo>
                    <a:pt x="2048" y="1710"/>
                  </a:lnTo>
                  <a:lnTo>
                    <a:pt x="1832" y="1926"/>
                  </a:lnTo>
                  <a:lnTo>
                    <a:pt x="1624" y="2151"/>
                  </a:lnTo>
                  <a:lnTo>
                    <a:pt x="1426" y="2393"/>
                  </a:lnTo>
                  <a:lnTo>
                    <a:pt x="1244" y="2635"/>
                  </a:lnTo>
                  <a:lnTo>
                    <a:pt x="1072" y="2894"/>
                  </a:lnTo>
                  <a:lnTo>
                    <a:pt x="907" y="3162"/>
                  </a:lnTo>
                  <a:lnTo>
                    <a:pt x="761" y="3438"/>
                  </a:lnTo>
                  <a:lnTo>
                    <a:pt x="622" y="3723"/>
                  </a:lnTo>
                  <a:lnTo>
                    <a:pt x="493" y="4008"/>
                  </a:lnTo>
                  <a:lnTo>
                    <a:pt x="381" y="4311"/>
                  </a:lnTo>
                  <a:lnTo>
                    <a:pt x="286" y="4613"/>
                  </a:lnTo>
                  <a:lnTo>
                    <a:pt x="199" y="4924"/>
                  </a:lnTo>
                  <a:lnTo>
                    <a:pt x="130" y="5243"/>
                  </a:lnTo>
                  <a:lnTo>
                    <a:pt x="78" y="5563"/>
                  </a:lnTo>
                  <a:lnTo>
                    <a:pt x="35" y="5891"/>
                  </a:lnTo>
                  <a:lnTo>
                    <a:pt x="9" y="6228"/>
                  </a:lnTo>
                  <a:lnTo>
                    <a:pt x="1" y="6565"/>
                  </a:lnTo>
                  <a:lnTo>
                    <a:pt x="9" y="6902"/>
                  </a:lnTo>
                  <a:lnTo>
                    <a:pt x="35" y="7239"/>
                  </a:lnTo>
                  <a:lnTo>
                    <a:pt x="78" y="7567"/>
                  </a:lnTo>
                  <a:lnTo>
                    <a:pt x="130" y="7887"/>
                  </a:lnTo>
                  <a:lnTo>
                    <a:pt x="199" y="8206"/>
                  </a:lnTo>
                  <a:lnTo>
                    <a:pt x="286" y="8517"/>
                  </a:lnTo>
                  <a:lnTo>
                    <a:pt x="381" y="8820"/>
                  </a:lnTo>
                  <a:lnTo>
                    <a:pt x="493" y="9122"/>
                  </a:lnTo>
                  <a:lnTo>
                    <a:pt x="622" y="9416"/>
                  </a:lnTo>
                  <a:lnTo>
                    <a:pt x="761" y="9692"/>
                  </a:lnTo>
                  <a:lnTo>
                    <a:pt x="907" y="9968"/>
                  </a:lnTo>
                  <a:lnTo>
                    <a:pt x="1072" y="10236"/>
                  </a:lnTo>
                  <a:lnTo>
                    <a:pt x="1244" y="10495"/>
                  </a:lnTo>
                  <a:lnTo>
                    <a:pt x="1426" y="10737"/>
                  </a:lnTo>
                  <a:lnTo>
                    <a:pt x="1624" y="10979"/>
                  </a:lnTo>
                  <a:lnTo>
                    <a:pt x="1832" y="11204"/>
                  </a:lnTo>
                  <a:lnTo>
                    <a:pt x="2048" y="11428"/>
                  </a:lnTo>
                  <a:lnTo>
                    <a:pt x="2272" y="11627"/>
                  </a:lnTo>
                  <a:lnTo>
                    <a:pt x="2514" y="11826"/>
                  </a:lnTo>
                  <a:lnTo>
                    <a:pt x="2756" y="12007"/>
                  </a:lnTo>
                  <a:lnTo>
                    <a:pt x="3015" y="12180"/>
                  </a:lnTo>
                  <a:lnTo>
                    <a:pt x="3274" y="12335"/>
                  </a:lnTo>
                  <a:lnTo>
                    <a:pt x="3542" y="12482"/>
                  </a:lnTo>
                  <a:lnTo>
                    <a:pt x="3819" y="12612"/>
                  </a:lnTo>
                  <a:lnTo>
                    <a:pt x="4104" y="12733"/>
                  </a:lnTo>
                  <a:lnTo>
                    <a:pt x="4389" y="12836"/>
                  </a:lnTo>
                  <a:lnTo>
                    <a:pt x="4691" y="12923"/>
                  </a:lnTo>
                  <a:lnTo>
                    <a:pt x="4993" y="13000"/>
                  </a:lnTo>
                  <a:lnTo>
                    <a:pt x="5296" y="13052"/>
                  </a:lnTo>
                  <a:lnTo>
                    <a:pt x="5615" y="13095"/>
                  </a:lnTo>
                  <a:lnTo>
                    <a:pt x="5926" y="13121"/>
                  </a:lnTo>
                  <a:lnTo>
                    <a:pt x="6254" y="13130"/>
                  </a:lnTo>
                  <a:lnTo>
                    <a:pt x="6574" y="13121"/>
                  </a:lnTo>
                  <a:lnTo>
                    <a:pt x="6885" y="13095"/>
                  </a:lnTo>
                  <a:lnTo>
                    <a:pt x="7205" y="13052"/>
                  </a:lnTo>
                  <a:lnTo>
                    <a:pt x="7507" y="13000"/>
                  </a:lnTo>
                  <a:lnTo>
                    <a:pt x="7809" y="12923"/>
                  </a:lnTo>
                  <a:lnTo>
                    <a:pt x="8112" y="12836"/>
                  </a:lnTo>
                  <a:lnTo>
                    <a:pt x="8397" y="12733"/>
                  </a:lnTo>
                  <a:lnTo>
                    <a:pt x="8682" y="12612"/>
                  </a:lnTo>
                  <a:lnTo>
                    <a:pt x="8958" y="12482"/>
                  </a:lnTo>
                  <a:lnTo>
                    <a:pt x="9226" y="12335"/>
                  </a:lnTo>
                  <a:lnTo>
                    <a:pt x="9485" y="12180"/>
                  </a:lnTo>
                  <a:lnTo>
                    <a:pt x="9744" y="12007"/>
                  </a:lnTo>
                  <a:lnTo>
                    <a:pt x="9986" y="11826"/>
                  </a:lnTo>
                  <a:lnTo>
                    <a:pt x="10228" y="11627"/>
                  </a:lnTo>
                  <a:lnTo>
                    <a:pt x="10453" y="11428"/>
                  </a:lnTo>
                  <a:lnTo>
                    <a:pt x="10668" y="11204"/>
                  </a:lnTo>
                  <a:lnTo>
                    <a:pt x="10876" y="10979"/>
                  </a:lnTo>
                  <a:lnTo>
                    <a:pt x="11074" y="10737"/>
                  </a:lnTo>
                  <a:lnTo>
                    <a:pt x="11256" y="10495"/>
                  </a:lnTo>
                  <a:lnTo>
                    <a:pt x="11429" y="10236"/>
                  </a:lnTo>
                  <a:lnTo>
                    <a:pt x="11593" y="9968"/>
                  </a:lnTo>
                  <a:lnTo>
                    <a:pt x="11740" y="9692"/>
                  </a:lnTo>
                  <a:lnTo>
                    <a:pt x="11878" y="9416"/>
                  </a:lnTo>
                  <a:lnTo>
                    <a:pt x="12007" y="9122"/>
                  </a:lnTo>
                  <a:lnTo>
                    <a:pt x="12120" y="8820"/>
                  </a:lnTo>
                  <a:lnTo>
                    <a:pt x="12215" y="8517"/>
                  </a:lnTo>
                  <a:lnTo>
                    <a:pt x="12301" y="8206"/>
                  </a:lnTo>
                  <a:lnTo>
                    <a:pt x="12370" y="7887"/>
                  </a:lnTo>
                  <a:lnTo>
                    <a:pt x="12422" y="7567"/>
                  </a:lnTo>
                  <a:lnTo>
                    <a:pt x="12465" y="7239"/>
                  </a:lnTo>
                  <a:lnTo>
                    <a:pt x="12491" y="6902"/>
                  </a:lnTo>
                  <a:lnTo>
                    <a:pt x="12500" y="6565"/>
                  </a:lnTo>
                  <a:lnTo>
                    <a:pt x="12491" y="6228"/>
                  </a:lnTo>
                  <a:lnTo>
                    <a:pt x="12465" y="5891"/>
                  </a:lnTo>
                  <a:lnTo>
                    <a:pt x="12422" y="5563"/>
                  </a:lnTo>
                  <a:lnTo>
                    <a:pt x="12370" y="5243"/>
                  </a:lnTo>
                  <a:lnTo>
                    <a:pt x="12301" y="4924"/>
                  </a:lnTo>
                  <a:lnTo>
                    <a:pt x="12215" y="4613"/>
                  </a:lnTo>
                  <a:lnTo>
                    <a:pt x="12120" y="4311"/>
                  </a:lnTo>
                  <a:lnTo>
                    <a:pt x="12007" y="4008"/>
                  </a:lnTo>
                  <a:lnTo>
                    <a:pt x="11878" y="3723"/>
                  </a:lnTo>
                  <a:lnTo>
                    <a:pt x="11740" y="3438"/>
                  </a:lnTo>
                  <a:lnTo>
                    <a:pt x="11593" y="3162"/>
                  </a:lnTo>
                  <a:lnTo>
                    <a:pt x="11429" y="2894"/>
                  </a:lnTo>
                  <a:lnTo>
                    <a:pt x="11256" y="2635"/>
                  </a:lnTo>
                  <a:lnTo>
                    <a:pt x="11074" y="2393"/>
                  </a:lnTo>
                  <a:lnTo>
                    <a:pt x="10876" y="2151"/>
                  </a:lnTo>
                  <a:lnTo>
                    <a:pt x="10668" y="1926"/>
                  </a:lnTo>
                  <a:lnTo>
                    <a:pt x="10453" y="1710"/>
                  </a:lnTo>
                  <a:lnTo>
                    <a:pt x="10228" y="1503"/>
                  </a:lnTo>
                  <a:lnTo>
                    <a:pt x="9986" y="1304"/>
                  </a:lnTo>
                  <a:lnTo>
                    <a:pt x="9744" y="1123"/>
                  </a:lnTo>
                  <a:lnTo>
                    <a:pt x="9485" y="950"/>
                  </a:lnTo>
                  <a:lnTo>
                    <a:pt x="9226" y="795"/>
                  </a:lnTo>
                  <a:lnTo>
                    <a:pt x="8958" y="648"/>
                  </a:lnTo>
                  <a:lnTo>
                    <a:pt x="8682" y="518"/>
                  </a:lnTo>
                  <a:lnTo>
                    <a:pt x="8397" y="398"/>
                  </a:lnTo>
                  <a:lnTo>
                    <a:pt x="8112" y="294"/>
                  </a:lnTo>
                  <a:lnTo>
                    <a:pt x="7809" y="207"/>
                  </a:lnTo>
                  <a:lnTo>
                    <a:pt x="7507" y="138"/>
                  </a:lnTo>
                  <a:lnTo>
                    <a:pt x="7205" y="78"/>
                  </a:lnTo>
                  <a:lnTo>
                    <a:pt x="6885" y="35"/>
                  </a:lnTo>
                  <a:lnTo>
                    <a:pt x="6574" y="9"/>
                  </a:lnTo>
                  <a:lnTo>
                    <a:pt x="625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8"/>
            <p:cNvSpPr/>
            <p:nvPr/>
          </p:nvSpPr>
          <p:spPr>
            <a:xfrm>
              <a:off x="-2425629" y="2188133"/>
              <a:ext cx="285522" cy="433422"/>
            </a:xfrm>
            <a:custGeom>
              <a:avLst/>
              <a:gdLst/>
              <a:ahLst/>
              <a:cxnLst/>
              <a:rect l="l" t="t" r="r" b="b"/>
              <a:pathLst>
                <a:path w="7222" h="10963" extrusionOk="0">
                  <a:moveTo>
                    <a:pt x="3537" y="1685"/>
                  </a:moveTo>
                  <a:lnTo>
                    <a:pt x="3354" y="5041"/>
                  </a:lnTo>
                  <a:lnTo>
                    <a:pt x="3354" y="5041"/>
                  </a:lnTo>
                  <a:lnTo>
                    <a:pt x="3318" y="5028"/>
                  </a:lnTo>
                  <a:lnTo>
                    <a:pt x="3058" y="4924"/>
                  </a:lnTo>
                  <a:lnTo>
                    <a:pt x="2825" y="4829"/>
                  </a:lnTo>
                  <a:lnTo>
                    <a:pt x="2609" y="4726"/>
                  </a:lnTo>
                  <a:lnTo>
                    <a:pt x="2419" y="4613"/>
                  </a:lnTo>
                  <a:lnTo>
                    <a:pt x="2238" y="4501"/>
                  </a:lnTo>
                  <a:lnTo>
                    <a:pt x="2082" y="4389"/>
                  </a:lnTo>
                  <a:lnTo>
                    <a:pt x="1944" y="4276"/>
                  </a:lnTo>
                  <a:lnTo>
                    <a:pt x="1823" y="4156"/>
                  </a:lnTo>
                  <a:lnTo>
                    <a:pt x="1720" y="4026"/>
                  </a:lnTo>
                  <a:lnTo>
                    <a:pt x="1633" y="3896"/>
                  </a:lnTo>
                  <a:lnTo>
                    <a:pt x="1564" y="3767"/>
                  </a:lnTo>
                  <a:lnTo>
                    <a:pt x="1504" y="3637"/>
                  </a:lnTo>
                  <a:lnTo>
                    <a:pt x="1460" y="3499"/>
                  </a:lnTo>
                  <a:lnTo>
                    <a:pt x="1435" y="3352"/>
                  </a:lnTo>
                  <a:lnTo>
                    <a:pt x="1426" y="3205"/>
                  </a:lnTo>
                  <a:lnTo>
                    <a:pt x="1426" y="3119"/>
                  </a:lnTo>
                  <a:lnTo>
                    <a:pt x="1426" y="3033"/>
                  </a:lnTo>
                  <a:lnTo>
                    <a:pt x="1435" y="2946"/>
                  </a:lnTo>
                  <a:lnTo>
                    <a:pt x="1452" y="2860"/>
                  </a:lnTo>
                  <a:lnTo>
                    <a:pt x="1469" y="2782"/>
                  </a:lnTo>
                  <a:lnTo>
                    <a:pt x="1495" y="2704"/>
                  </a:lnTo>
                  <a:lnTo>
                    <a:pt x="1521" y="2627"/>
                  </a:lnTo>
                  <a:lnTo>
                    <a:pt x="1555" y="2557"/>
                  </a:lnTo>
                  <a:lnTo>
                    <a:pt x="1599" y="2488"/>
                  </a:lnTo>
                  <a:lnTo>
                    <a:pt x="1642" y="2419"/>
                  </a:lnTo>
                  <a:lnTo>
                    <a:pt x="1737" y="2298"/>
                  </a:lnTo>
                  <a:lnTo>
                    <a:pt x="1849" y="2177"/>
                  </a:lnTo>
                  <a:lnTo>
                    <a:pt x="1987" y="2082"/>
                  </a:lnTo>
                  <a:lnTo>
                    <a:pt x="2134" y="1987"/>
                  </a:lnTo>
                  <a:lnTo>
                    <a:pt x="2290" y="1910"/>
                  </a:lnTo>
                  <a:lnTo>
                    <a:pt x="2471" y="1841"/>
                  </a:lnTo>
                  <a:lnTo>
                    <a:pt x="2652" y="1780"/>
                  </a:lnTo>
                  <a:lnTo>
                    <a:pt x="2851" y="1737"/>
                  </a:lnTo>
                  <a:lnTo>
                    <a:pt x="3067" y="1711"/>
                  </a:lnTo>
                  <a:lnTo>
                    <a:pt x="3283" y="1685"/>
                  </a:lnTo>
                  <a:close/>
                  <a:moveTo>
                    <a:pt x="3916" y="6485"/>
                  </a:moveTo>
                  <a:lnTo>
                    <a:pt x="4138" y="6557"/>
                  </a:lnTo>
                  <a:lnTo>
                    <a:pt x="4354" y="6643"/>
                  </a:lnTo>
                  <a:lnTo>
                    <a:pt x="4553" y="6738"/>
                  </a:lnTo>
                  <a:lnTo>
                    <a:pt x="4734" y="6825"/>
                  </a:lnTo>
                  <a:lnTo>
                    <a:pt x="4898" y="6920"/>
                  </a:lnTo>
                  <a:lnTo>
                    <a:pt x="5045" y="7015"/>
                  </a:lnTo>
                  <a:lnTo>
                    <a:pt x="5175" y="7110"/>
                  </a:lnTo>
                  <a:lnTo>
                    <a:pt x="5287" y="7213"/>
                  </a:lnTo>
                  <a:lnTo>
                    <a:pt x="5391" y="7317"/>
                  </a:lnTo>
                  <a:lnTo>
                    <a:pt x="5468" y="7429"/>
                  </a:lnTo>
                  <a:lnTo>
                    <a:pt x="5538" y="7542"/>
                  </a:lnTo>
                  <a:lnTo>
                    <a:pt x="5598" y="7663"/>
                  </a:lnTo>
                  <a:lnTo>
                    <a:pt x="5633" y="7792"/>
                  </a:lnTo>
                  <a:lnTo>
                    <a:pt x="5659" y="7922"/>
                  </a:lnTo>
                  <a:lnTo>
                    <a:pt x="5676" y="8069"/>
                  </a:lnTo>
                  <a:lnTo>
                    <a:pt x="5676" y="8198"/>
                  </a:lnTo>
                  <a:lnTo>
                    <a:pt x="5659" y="8336"/>
                  </a:lnTo>
                  <a:lnTo>
                    <a:pt x="5624" y="8466"/>
                  </a:lnTo>
                  <a:lnTo>
                    <a:pt x="5572" y="8604"/>
                  </a:lnTo>
                  <a:lnTo>
                    <a:pt x="5503" y="8725"/>
                  </a:lnTo>
                  <a:lnTo>
                    <a:pt x="5425" y="8846"/>
                  </a:lnTo>
                  <a:lnTo>
                    <a:pt x="5330" y="8967"/>
                  </a:lnTo>
                  <a:lnTo>
                    <a:pt x="5209" y="9071"/>
                  </a:lnTo>
                  <a:lnTo>
                    <a:pt x="5080" y="9174"/>
                  </a:lnTo>
                  <a:lnTo>
                    <a:pt x="4933" y="9261"/>
                  </a:lnTo>
                  <a:lnTo>
                    <a:pt x="4769" y="9338"/>
                  </a:lnTo>
                  <a:lnTo>
                    <a:pt x="4587" y="9407"/>
                  </a:lnTo>
                  <a:lnTo>
                    <a:pt x="4389" y="9459"/>
                  </a:lnTo>
                  <a:lnTo>
                    <a:pt x="4173" y="9502"/>
                  </a:lnTo>
                  <a:lnTo>
                    <a:pt x="3940" y="9520"/>
                  </a:lnTo>
                  <a:lnTo>
                    <a:pt x="3739" y="9520"/>
                  </a:lnTo>
                  <a:lnTo>
                    <a:pt x="3916" y="6485"/>
                  </a:lnTo>
                  <a:close/>
                  <a:moveTo>
                    <a:pt x="3629" y="1"/>
                  </a:moveTo>
                  <a:lnTo>
                    <a:pt x="3562" y="1227"/>
                  </a:lnTo>
                  <a:lnTo>
                    <a:pt x="3369" y="1227"/>
                  </a:lnTo>
                  <a:lnTo>
                    <a:pt x="3188" y="1236"/>
                  </a:lnTo>
                  <a:lnTo>
                    <a:pt x="3015" y="1245"/>
                  </a:lnTo>
                  <a:lnTo>
                    <a:pt x="2834" y="1262"/>
                  </a:lnTo>
                  <a:lnTo>
                    <a:pt x="2661" y="1288"/>
                  </a:lnTo>
                  <a:lnTo>
                    <a:pt x="2497" y="1314"/>
                  </a:lnTo>
                  <a:lnTo>
                    <a:pt x="2324" y="1348"/>
                  </a:lnTo>
                  <a:lnTo>
                    <a:pt x="2160" y="1391"/>
                  </a:lnTo>
                  <a:lnTo>
                    <a:pt x="2005" y="1435"/>
                  </a:lnTo>
                  <a:lnTo>
                    <a:pt x="1849" y="1478"/>
                  </a:lnTo>
                  <a:lnTo>
                    <a:pt x="1702" y="1538"/>
                  </a:lnTo>
                  <a:lnTo>
                    <a:pt x="1555" y="1590"/>
                  </a:lnTo>
                  <a:lnTo>
                    <a:pt x="1409" y="1659"/>
                  </a:lnTo>
                  <a:lnTo>
                    <a:pt x="1279" y="1728"/>
                  </a:lnTo>
                  <a:lnTo>
                    <a:pt x="1149" y="1797"/>
                  </a:lnTo>
                  <a:lnTo>
                    <a:pt x="1020" y="1875"/>
                  </a:lnTo>
                  <a:lnTo>
                    <a:pt x="899" y="1961"/>
                  </a:lnTo>
                  <a:lnTo>
                    <a:pt x="787" y="2048"/>
                  </a:lnTo>
                  <a:lnTo>
                    <a:pt x="683" y="2134"/>
                  </a:lnTo>
                  <a:lnTo>
                    <a:pt x="579" y="2229"/>
                  </a:lnTo>
                  <a:lnTo>
                    <a:pt x="493" y="2333"/>
                  </a:lnTo>
                  <a:lnTo>
                    <a:pt x="407" y="2437"/>
                  </a:lnTo>
                  <a:lnTo>
                    <a:pt x="329" y="2540"/>
                  </a:lnTo>
                  <a:lnTo>
                    <a:pt x="260" y="2652"/>
                  </a:lnTo>
                  <a:lnTo>
                    <a:pt x="191" y="2765"/>
                  </a:lnTo>
                  <a:lnTo>
                    <a:pt x="139" y="2886"/>
                  </a:lnTo>
                  <a:lnTo>
                    <a:pt x="96" y="3007"/>
                  </a:lnTo>
                  <a:lnTo>
                    <a:pt x="61" y="3136"/>
                  </a:lnTo>
                  <a:lnTo>
                    <a:pt x="27" y="3266"/>
                  </a:lnTo>
                  <a:lnTo>
                    <a:pt x="9" y="3404"/>
                  </a:lnTo>
                  <a:lnTo>
                    <a:pt x="1" y="3534"/>
                  </a:lnTo>
                  <a:lnTo>
                    <a:pt x="1" y="3680"/>
                  </a:lnTo>
                  <a:lnTo>
                    <a:pt x="9" y="3801"/>
                  </a:lnTo>
                  <a:lnTo>
                    <a:pt x="27" y="3931"/>
                  </a:lnTo>
                  <a:lnTo>
                    <a:pt x="52" y="4052"/>
                  </a:lnTo>
                  <a:lnTo>
                    <a:pt x="87" y="4164"/>
                  </a:lnTo>
                  <a:lnTo>
                    <a:pt x="130" y="4276"/>
                  </a:lnTo>
                  <a:lnTo>
                    <a:pt x="173" y="4389"/>
                  </a:lnTo>
                  <a:lnTo>
                    <a:pt x="234" y="4492"/>
                  </a:lnTo>
                  <a:lnTo>
                    <a:pt x="294" y="4596"/>
                  </a:lnTo>
                  <a:lnTo>
                    <a:pt x="363" y="4691"/>
                  </a:lnTo>
                  <a:lnTo>
                    <a:pt x="441" y="4786"/>
                  </a:lnTo>
                  <a:lnTo>
                    <a:pt x="528" y="4881"/>
                  </a:lnTo>
                  <a:lnTo>
                    <a:pt x="614" y="4976"/>
                  </a:lnTo>
                  <a:lnTo>
                    <a:pt x="718" y="5063"/>
                  </a:lnTo>
                  <a:lnTo>
                    <a:pt x="821" y="5149"/>
                  </a:lnTo>
                  <a:lnTo>
                    <a:pt x="934" y="5227"/>
                  </a:lnTo>
                  <a:lnTo>
                    <a:pt x="1046" y="5313"/>
                  </a:lnTo>
                  <a:lnTo>
                    <a:pt x="1296" y="5468"/>
                  </a:lnTo>
                  <a:lnTo>
                    <a:pt x="1573" y="5615"/>
                  </a:lnTo>
                  <a:lnTo>
                    <a:pt x="1875" y="5754"/>
                  </a:lnTo>
                  <a:lnTo>
                    <a:pt x="2195" y="5892"/>
                  </a:lnTo>
                  <a:lnTo>
                    <a:pt x="2532" y="6021"/>
                  </a:lnTo>
                  <a:lnTo>
                    <a:pt x="2886" y="6142"/>
                  </a:lnTo>
                  <a:lnTo>
                    <a:pt x="3257" y="6272"/>
                  </a:lnTo>
                  <a:lnTo>
                    <a:pt x="3287" y="6281"/>
                  </a:lnTo>
                  <a:lnTo>
                    <a:pt x="3287" y="6281"/>
                  </a:lnTo>
                  <a:lnTo>
                    <a:pt x="3113" y="9473"/>
                  </a:lnTo>
                  <a:lnTo>
                    <a:pt x="3113" y="9473"/>
                  </a:lnTo>
                  <a:lnTo>
                    <a:pt x="2886" y="9433"/>
                  </a:lnTo>
                  <a:lnTo>
                    <a:pt x="2661" y="9364"/>
                  </a:lnTo>
                  <a:lnTo>
                    <a:pt x="2454" y="9287"/>
                  </a:lnTo>
                  <a:lnTo>
                    <a:pt x="2264" y="9200"/>
                  </a:lnTo>
                  <a:lnTo>
                    <a:pt x="2091" y="9096"/>
                  </a:lnTo>
                  <a:lnTo>
                    <a:pt x="1927" y="8984"/>
                  </a:lnTo>
                  <a:lnTo>
                    <a:pt x="1789" y="8863"/>
                  </a:lnTo>
                  <a:lnTo>
                    <a:pt x="1650" y="8734"/>
                  </a:lnTo>
                  <a:lnTo>
                    <a:pt x="1530" y="8595"/>
                  </a:lnTo>
                  <a:lnTo>
                    <a:pt x="1426" y="8449"/>
                  </a:lnTo>
                  <a:lnTo>
                    <a:pt x="1331" y="8293"/>
                  </a:lnTo>
                  <a:lnTo>
                    <a:pt x="1236" y="8138"/>
                  </a:lnTo>
                  <a:lnTo>
                    <a:pt x="1158" y="7982"/>
                  </a:lnTo>
                  <a:lnTo>
                    <a:pt x="1089" y="7818"/>
                  </a:lnTo>
                  <a:lnTo>
                    <a:pt x="553" y="7904"/>
                  </a:lnTo>
                  <a:lnTo>
                    <a:pt x="674" y="8414"/>
                  </a:lnTo>
                  <a:lnTo>
                    <a:pt x="787" y="8881"/>
                  </a:lnTo>
                  <a:lnTo>
                    <a:pt x="882" y="9295"/>
                  </a:lnTo>
                  <a:lnTo>
                    <a:pt x="985" y="9692"/>
                  </a:lnTo>
                  <a:lnTo>
                    <a:pt x="1236" y="9727"/>
                  </a:lnTo>
                  <a:lnTo>
                    <a:pt x="1486" y="9770"/>
                  </a:lnTo>
                  <a:lnTo>
                    <a:pt x="2039" y="9857"/>
                  </a:lnTo>
                  <a:lnTo>
                    <a:pt x="2350" y="9900"/>
                  </a:lnTo>
                  <a:lnTo>
                    <a:pt x="2687" y="9926"/>
                  </a:lnTo>
                  <a:lnTo>
                    <a:pt x="3076" y="9952"/>
                  </a:lnTo>
                  <a:lnTo>
                    <a:pt x="3087" y="9952"/>
                  </a:lnTo>
                  <a:lnTo>
                    <a:pt x="3087" y="9952"/>
                  </a:lnTo>
                  <a:lnTo>
                    <a:pt x="3033" y="10954"/>
                  </a:lnTo>
                  <a:lnTo>
                    <a:pt x="3655" y="10962"/>
                  </a:lnTo>
                  <a:lnTo>
                    <a:pt x="3713" y="9960"/>
                  </a:lnTo>
                  <a:lnTo>
                    <a:pt x="3715" y="9960"/>
                  </a:lnTo>
                  <a:lnTo>
                    <a:pt x="3922" y="9952"/>
                  </a:lnTo>
                  <a:lnTo>
                    <a:pt x="4121" y="9943"/>
                  </a:lnTo>
                  <a:lnTo>
                    <a:pt x="4320" y="9926"/>
                  </a:lnTo>
                  <a:lnTo>
                    <a:pt x="4501" y="9900"/>
                  </a:lnTo>
                  <a:lnTo>
                    <a:pt x="4682" y="9874"/>
                  </a:lnTo>
                  <a:lnTo>
                    <a:pt x="4864" y="9839"/>
                  </a:lnTo>
                  <a:lnTo>
                    <a:pt x="5028" y="9796"/>
                  </a:lnTo>
                  <a:lnTo>
                    <a:pt x="5192" y="9753"/>
                  </a:lnTo>
                  <a:lnTo>
                    <a:pt x="5339" y="9710"/>
                  </a:lnTo>
                  <a:lnTo>
                    <a:pt x="5486" y="9658"/>
                  </a:lnTo>
                  <a:lnTo>
                    <a:pt x="5633" y="9597"/>
                  </a:lnTo>
                  <a:lnTo>
                    <a:pt x="5762" y="9537"/>
                  </a:lnTo>
                  <a:lnTo>
                    <a:pt x="5892" y="9468"/>
                  </a:lnTo>
                  <a:lnTo>
                    <a:pt x="6013" y="9399"/>
                  </a:lnTo>
                  <a:lnTo>
                    <a:pt x="6125" y="9330"/>
                  </a:lnTo>
                  <a:lnTo>
                    <a:pt x="6229" y="9252"/>
                  </a:lnTo>
                  <a:lnTo>
                    <a:pt x="6332" y="9166"/>
                  </a:lnTo>
                  <a:lnTo>
                    <a:pt x="6419" y="9088"/>
                  </a:lnTo>
                  <a:lnTo>
                    <a:pt x="6505" y="9001"/>
                  </a:lnTo>
                  <a:lnTo>
                    <a:pt x="6583" y="8906"/>
                  </a:lnTo>
                  <a:lnTo>
                    <a:pt x="6652" y="8811"/>
                  </a:lnTo>
                  <a:lnTo>
                    <a:pt x="6721" y="8716"/>
                  </a:lnTo>
                  <a:lnTo>
                    <a:pt x="6773" y="8621"/>
                  </a:lnTo>
                  <a:lnTo>
                    <a:pt x="6825" y="8518"/>
                  </a:lnTo>
                  <a:lnTo>
                    <a:pt x="6868" y="8414"/>
                  </a:lnTo>
                  <a:lnTo>
                    <a:pt x="6902" y="8310"/>
                  </a:lnTo>
                  <a:lnTo>
                    <a:pt x="6937" y="8207"/>
                  </a:lnTo>
                  <a:lnTo>
                    <a:pt x="6954" y="8094"/>
                  </a:lnTo>
                  <a:lnTo>
                    <a:pt x="6972" y="7982"/>
                  </a:lnTo>
                  <a:lnTo>
                    <a:pt x="6972" y="7870"/>
                  </a:lnTo>
                  <a:lnTo>
                    <a:pt x="6972" y="7758"/>
                  </a:lnTo>
                  <a:lnTo>
                    <a:pt x="6963" y="7645"/>
                  </a:lnTo>
                  <a:lnTo>
                    <a:pt x="6954" y="7533"/>
                  </a:lnTo>
                  <a:lnTo>
                    <a:pt x="6928" y="7421"/>
                  </a:lnTo>
                  <a:lnTo>
                    <a:pt x="6902" y="7317"/>
                  </a:lnTo>
                  <a:lnTo>
                    <a:pt x="6868" y="7213"/>
                  </a:lnTo>
                  <a:lnTo>
                    <a:pt x="6833" y="7110"/>
                  </a:lnTo>
                  <a:lnTo>
                    <a:pt x="6790" y="7015"/>
                  </a:lnTo>
                  <a:lnTo>
                    <a:pt x="6738" y="6920"/>
                  </a:lnTo>
                  <a:lnTo>
                    <a:pt x="6678" y="6825"/>
                  </a:lnTo>
                  <a:lnTo>
                    <a:pt x="6617" y="6738"/>
                  </a:lnTo>
                  <a:lnTo>
                    <a:pt x="6540" y="6652"/>
                  </a:lnTo>
                  <a:lnTo>
                    <a:pt x="6470" y="6566"/>
                  </a:lnTo>
                  <a:lnTo>
                    <a:pt x="6384" y="6479"/>
                  </a:lnTo>
                  <a:lnTo>
                    <a:pt x="6298" y="6401"/>
                  </a:lnTo>
                  <a:lnTo>
                    <a:pt x="6203" y="6315"/>
                  </a:lnTo>
                  <a:lnTo>
                    <a:pt x="6099" y="6237"/>
                  </a:lnTo>
                  <a:lnTo>
                    <a:pt x="5874" y="6090"/>
                  </a:lnTo>
                  <a:lnTo>
                    <a:pt x="5624" y="5944"/>
                  </a:lnTo>
                  <a:lnTo>
                    <a:pt x="5356" y="5797"/>
                  </a:lnTo>
                  <a:lnTo>
                    <a:pt x="5054" y="5659"/>
                  </a:lnTo>
                  <a:lnTo>
                    <a:pt x="4726" y="5529"/>
                  </a:lnTo>
                  <a:lnTo>
                    <a:pt x="4371" y="5391"/>
                  </a:lnTo>
                  <a:lnTo>
                    <a:pt x="4000" y="5253"/>
                  </a:lnTo>
                  <a:lnTo>
                    <a:pt x="3988" y="5249"/>
                  </a:lnTo>
                  <a:lnTo>
                    <a:pt x="4193" y="1739"/>
                  </a:lnTo>
                  <a:lnTo>
                    <a:pt x="4276" y="1754"/>
                  </a:lnTo>
                  <a:lnTo>
                    <a:pt x="4415" y="1789"/>
                  </a:lnTo>
                  <a:lnTo>
                    <a:pt x="4544" y="1823"/>
                  </a:lnTo>
                  <a:lnTo>
                    <a:pt x="4674" y="1858"/>
                  </a:lnTo>
                  <a:lnTo>
                    <a:pt x="4795" y="1901"/>
                  </a:lnTo>
                  <a:lnTo>
                    <a:pt x="4916" y="1953"/>
                  </a:lnTo>
                  <a:lnTo>
                    <a:pt x="5037" y="1996"/>
                  </a:lnTo>
                  <a:lnTo>
                    <a:pt x="5149" y="2056"/>
                  </a:lnTo>
                  <a:lnTo>
                    <a:pt x="5365" y="2177"/>
                  </a:lnTo>
                  <a:lnTo>
                    <a:pt x="5564" y="2307"/>
                  </a:lnTo>
                  <a:lnTo>
                    <a:pt x="5745" y="2454"/>
                  </a:lnTo>
                  <a:lnTo>
                    <a:pt x="5909" y="2618"/>
                  </a:lnTo>
                  <a:lnTo>
                    <a:pt x="6065" y="2782"/>
                  </a:lnTo>
                  <a:lnTo>
                    <a:pt x="6211" y="2963"/>
                  </a:lnTo>
                  <a:lnTo>
                    <a:pt x="6332" y="3145"/>
                  </a:lnTo>
                  <a:lnTo>
                    <a:pt x="6453" y="3335"/>
                  </a:lnTo>
                  <a:lnTo>
                    <a:pt x="6557" y="3525"/>
                  </a:lnTo>
                  <a:lnTo>
                    <a:pt x="6652" y="3724"/>
                  </a:lnTo>
                  <a:lnTo>
                    <a:pt x="7222" y="3620"/>
                  </a:lnTo>
                  <a:lnTo>
                    <a:pt x="7075" y="3084"/>
                  </a:lnTo>
                  <a:lnTo>
                    <a:pt x="6911" y="2532"/>
                  </a:lnTo>
                  <a:lnTo>
                    <a:pt x="6764" y="2048"/>
                  </a:lnTo>
                  <a:lnTo>
                    <a:pt x="6661" y="1711"/>
                  </a:lnTo>
                  <a:lnTo>
                    <a:pt x="6056" y="1555"/>
                  </a:lnTo>
                  <a:lnTo>
                    <a:pt x="5702" y="1478"/>
                  </a:lnTo>
                  <a:lnTo>
                    <a:pt x="5313" y="1400"/>
                  </a:lnTo>
                  <a:lnTo>
                    <a:pt x="4907" y="1331"/>
                  </a:lnTo>
                  <a:lnTo>
                    <a:pt x="4475" y="1279"/>
                  </a:lnTo>
                  <a:lnTo>
                    <a:pt x="4251" y="1253"/>
                  </a:lnTo>
                  <a:lnTo>
                    <a:pt x="4221" y="1251"/>
                  </a:lnTo>
                  <a:lnTo>
                    <a:pt x="4294" y="9"/>
                  </a:lnTo>
                  <a:lnTo>
                    <a:pt x="3629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8"/>
            <p:cNvSpPr/>
            <p:nvPr/>
          </p:nvSpPr>
          <p:spPr>
            <a:xfrm>
              <a:off x="-3134255" y="2620488"/>
              <a:ext cx="449118" cy="214161"/>
            </a:xfrm>
            <a:custGeom>
              <a:avLst/>
              <a:gdLst/>
              <a:ahLst/>
              <a:cxnLst/>
              <a:rect l="l" t="t" r="r" b="b"/>
              <a:pathLst>
                <a:path w="11360" h="5417" extrusionOk="0">
                  <a:moveTo>
                    <a:pt x="5710" y="0"/>
                  </a:moveTo>
                  <a:lnTo>
                    <a:pt x="5417" y="9"/>
                  </a:lnTo>
                  <a:lnTo>
                    <a:pt x="5123" y="18"/>
                  </a:lnTo>
                  <a:lnTo>
                    <a:pt x="4838" y="26"/>
                  </a:lnTo>
                  <a:lnTo>
                    <a:pt x="4562" y="52"/>
                  </a:lnTo>
                  <a:lnTo>
                    <a:pt x="4285" y="78"/>
                  </a:lnTo>
                  <a:lnTo>
                    <a:pt x="4017" y="113"/>
                  </a:lnTo>
                  <a:lnTo>
                    <a:pt x="3750" y="156"/>
                  </a:lnTo>
                  <a:lnTo>
                    <a:pt x="3490" y="199"/>
                  </a:lnTo>
                  <a:lnTo>
                    <a:pt x="3240" y="251"/>
                  </a:lnTo>
                  <a:lnTo>
                    <a:pt x="2998" y="311"/>
                  </a:lnTo>
                  <a:lnTo>
                    <a:pt x="2756" y="372"/>
                  </a:lnTo>
                  <a:lnTo>
                    <a:pt x="2523" y="441"/>
                  </a:lnTo>
                  <a:lnTo>
                    <a:pt x="2307" y="519"/>
                  </a:lnTo>
                  <a:lnTo>
                    <a:pt x="2091" y="596"/>
                  </a:lnTo>
                  <a:lnTo>
                    <a:pt x="1884" y="674"/>
                  </a:lnTo>
                  <a:lnTo>
                    <a:pt x="1685" y="769"/>
                  </a:lnTo>
                  <a:lnTo>
                    <a:pt x="1495" y="856"/>
                  </a:lnTo>
                  <a:lnTo>
                    <a:pt x="1314" y="959"/>
                  </a:lnTo>
                  <a:lnTo>
                    <a:pt x="1141" y="1054"/>
                  </a:lnTo>
                  <a:lnTo>
                    <a:pt x="985" y="1158"/>
                  </a:lnTo>
                  <a:lnTo>
                    <a:pt x="839" y="1270"/>
                  </a:lnTo>
                  <a:lnTo>
                    <a:pt x="700" y="1382"/>
                  </a:lnTo>
                  <a:lnTo>
                    <a:pt x="571" y="1495"/>
                  </a:lnTo>
                  <a:lnTo>
                    <a:pt x="459" y="1616"/>
                  </a:lnTo>
                  <a:lnTo>
                    <a:pt x="355" y="1737"/>
                  </a:lnTo>
                  <a:lnTo>
                    <a:pt x="268" y="1866"/>
                  </a:lnTo>
                  <a:lnTo>
                    <a:pt x="191" y="1987"/>
                  </a:lnTo>
                  <a:lnTo>
                    <a:pt x="122" y="2125"/>
                  </a:lnTo>
                  <a:lnTo>
                    <a:pt x="70" y="2255"/>
                  </a:lnTo>
                  <a:lnTo>
                    <a:pt x="35" y="2393"/>
                  </a:lnTo>
                  <a:lnTo>
                    <a:pt x="9" y="2523"/>
                  </a:lnTo>
                  <a:lnTo>
                    <a:pt x="1" y="2670"/>
                  </a:lnTo>
                  <a:lnTo>
                    <a:pt x="9" y="2808"/>
                  </a:lnTo>
                  <a:lnTo>
                    <a:pt x="27" y="2946"/>
                  </a:lnTo>
                  <a:lnTo>
                    <a:pt x="61" y="3076"/>
                  </a:lnTo>
                  <a:lnTo>
                    <a:pt x="113" y="3214"/>
                  </a:lnTo>
                  <a:lnTo>
                    <a:pt x="173" y="3343"/>
                  </a:lnTo>
                  <a:lnTo>
                    <a:pt x="251" y="3473"/>
                  </a:lnTo>
                  <a:lnTo>
                    <a:pt x="338" y="3602"/>
                  </a:lnTo>
                  <a:lnTo>
                    <a:pt x="441" y="3723"/>
                  </a:lnTo>
                  <a:lnTo>
                    <a:pt x="554" y="3844"/>
                  </a:lnTo>
                  <a:lnTo>
                    <a:pt x="674" y="3957"/>
                  </a:lnTo>
                  <a:lnTo>
                    <a:pt x="813" y="4078"/>
                  </a:lnTo>
                  <a:lnTo>
                    <a:pt x="960" y="4181"/>
                  </a:lnTo>
                  <a:lnTo>
                    <a:pt x="1115" y="4293"/>
                  </a:lnTo>
                  <a:lnTo>
                    <a:pt x="1288" y="4397"/>
                  </a:lnTo>
                  <a:lnTo>
                    <a:pt x="1461" y="4492"/>
                  </a:lnTo>
                  <a:lnTo>
                    <a:pt x="1651" y="4587"/>
                  </a:lnTo>
                  <a:lnTo>
                    <a:pt x="1849" y="4682"/>
                  </a:lnTo>
                  <a:lnTo>
                    <a:pt x="2048" y="4769"/>
                  </a:lnTo>
                  <a:lnTo>
                    <a:pt x="2264" y="4846"/>
                  </a:lnTo>
                  <a:lnTo>
                    <a:pt x="2488" y="4924"/>
                  </a:lnTo>
                  <a:lnTo>
                    <a:pt x="2713" y="5002"/>
                  </a:lnTo>
                  <a:lnTo>
                    <a:pt x="2955" y="5062"/>
                  </a:lnTo>
                  <a:lnTo>
                    <a:pt x="3197" y="5131"/>
                  </a:lnTo>
                  <a:lnTo>
                    <a:pt x="3447" y="5183"/>
                  </a:lnTo>
                  <a:lnTo>
                    <a:pt x="3706" y="5235"/>
                  </a:lnTo>
                  <a:lnTo>
                    <a:pt x="3974" y="5278"/>
                  </a:lnTo>
                  <a:lnTo>
                    <a:pt x="4242" y="5321"/>
                  </a:lnTo>
                  <a:lnTo>
                    <a:pt x="4518" y="5347"/>
                  </a:lnTo>
                  <a:lnTo>
                    <a:pt x="4795" y="5373"/>
                  </a:lnTo>
                  <a:lnTo>
                    <a:pt x="5080" y="5399"/>
                  </a:lnTo>
                  <a:lnTo>
                    <a:pt x="5365" y="5408"/>
                  </a:lnTo>
                  <a:lnTo>
                    <a:pt x="5659" y="5416"/>
                  </a:lnTo>
                  <a:lnTo>
                    <a:pt x="5952" y="5408"/>
                  </a:lnTo>
                  <a:lnTo>
                    <a:pt x="6237" y="5408"/>
                  </a:lnTo>
                  <a:lnTo>
                    <a:pt x="6522" y="5391"/>
                  </a:lnTo>
                  <a:lnTo>
                    <a:pt x="6807" y="5365"/>
                  </a:lnTo>
                  <a:lnTo>
                    <a:pt x="7075" y="5339"/>
                  </a:lnTo>
                  <a:lnTo>
                    <a:pt x="7352" y="5304"/>
                  </a:lnTo>
                  <a:lnTo>
                    <a:pt x="7611" y="5261"/>
                  </a:lnTo>
                  <a:lnTo>
                    <a:pt x="7870" y="5218"/>
                  </a:lnTo>
                  <a:lnTo>
                    <a:pt x="8120" y="5166"/>
                  </a:lnTo>
                  <a:lnTo>
                    <a:pt x="8371" y="5105"/>
                  </a:lnTo>
                  <a:lnTo>
                    <a:pt x="8604" y="5045"/>
                  </a:lnTo>
                  <a:lnTo>
                    <a:pt x="8837" y="4976"/>
                  </a:lnTo>
                  <a:lnTo>
                    <a:pt x="9062" y="4898"/>
                  </a:lnTo>
                  <a:lnTo>
                    <a:pt x="9278" y="4820"/>
                  </a:lnTo>
                  <a:lnTo>
                    <a:pt x="9485" y="4743"/>
                  </a:lnTo>
                  <a:lnTo>
                    <a:pt x="9684" y="4648"/>
                  </a:lnTo>
                  <a:lnTo>
                    <a:pt x="9874" y="4561"/>
                  </a:lnTo>
                  <a:lnTo>
                    <a:pt x="10047" y="4466"/>
                  </a:lnTo>
                  <a:lnTo>
                    <a:pt x="10220" y="4363"/>
                  </a:lnTo>
                  <a:lnTo>
                    <a:pt x="10375" y="4259"/>
                  </a:lnTo>
                  <a:lnTo>
                    <a:pt x="10530" y="4147"/>
                  </a:lnTo>
                  <a:lnTo>
                    <a:pt x="10669" y="4034"/>
                  </a:lnTo>
                  <a:lnTo>
                    <a:pt x="10790" y="3922"/>
                  </a:lnTo>
                  <a:lnTo>
                    <a:pt x="10911" y="3801"/>
                  </a:lnTo>
                  <a:lnTo>
                    <a:pt x="11006" y="3680"/>
                  </a:lnTo>
                  <a:lnTo>
                    <a:pt x="11101" y="3551"/>
                  </a:lnTo>
                  <a:lnTo>
                    <a:pt x="11178" y="3430"/>
                  </a:lnTo>
                  <a:lnTo>
                    <a:pt x="11239" y="3300"/>
                  </a:lnTo>
                  <a:lnTo>
                    <a:pt x="11291" y="3162"/>
                  </a:lnTo>
                  <a:lnTo>
                    <a:pt x="11334" y="3032"/>
                  </a:lnTo>
                  <a:lnTo>
                    <a:pt x="11351" y="2894"/>
                  </a:lnTo>
                  <a:lnTo>
                    <a:pt x="11360" y="2756"/>
                  </a:lnTo>
                  <a:lnTo>
                    <a:pt x="11360" y="2609"/>
                  </a:lnTo>
                  <a:lnTo>
                    <a:pt x="11334" y="2479"/>
                  </a:lnTo>
                  <a:lnTo>
                    <a:pt x="11299" y="2341"/>
                  </a:lnTo>
                  <a:lnTo>
                    <a:pt x="11256" y="2203"/>
                  </a:lnTo>
                  <a:lnTo>
                    <a:pt x="11187" y="2073"/>
                  </a:lnTo>
                  <a:lnTo>
                    <a:pt x="11118" y="1944"/>
                  </a:lnTo>
                  <a:lnTo>
                    <a:pt x="11023" y="1823"/>
                  </a:lnTo>
                  <a:lnTo>
                    <a:pt x="10928" y="1693"/>
                  </a:lnTo>
                  <a:lnTo>
                    <a:pt x="10816" y="1572"/>
                  </a:lnTo>
                  <a:lnTo>
                    <a:pt x="10686" y="1460"/>
                  </a:lnTo>
                  <a:lnTo>
                    <a:pt x="10556" y="1339"/>
                  </a:lnTo>
                  <a:lnTo>
                    <a:pt x="10410" y="1236"/>
                  </a:lnTo>
                  <a:lnTo>
                    <a:pt x="10245" y="1123"/>
                  </a:lnTo>
                  <a:lnTo>
                    <a:pt x="10081" y="1020"/>
                  </a:lnTo>
                  <a:lnTo>
                    <a:pt x="9900" y="925"/>
                  </a:lnTo>
                  <a:lnTo>
                    <a:pt x="9718" y="830"/>
                  </a:lnTo>
                  <a:lnTo>
                    <a:pt x="9520" y="735"/>
                  </a:lnTo>
                  <a:lnTo>
                    <a:pt x="9313" y="648"/>
                  </a:lnTo>
                  <a:lnTo>
                    <a:pt x="9097" y="570"/>
                  </a:lnTo>
                  <a:lnTo>
                    <a:pt x="8881" y="493"/>
                  </a:lnTo>
                  <a:lnTo>
                    <a:pt x="8647" y="415"/>
                  </a:lnTo>
                  <a:lnTo>
                    <a:pt x="8414" y="355"/>
                  </a:lnTo>
                  <a:lnTo>
                    <a:pt x="8164" y="294"/>
                  </a:lnTo>
                  <a:lnTo>
                    <a:pt x="7913" y="234"/>
                  </a:lnTo>
                  <a:lnTo>
                    <a:pt x="7654" y="182"/>
                  </a:lnTo>
                  <a:lnTo>
                    <a:pt x="7395" y="139"/>
                  </a:lnTo>
                  <a:lnTo>
                    <a:pt x="7127" y="104"/>
                  </a:lnTo>
                  <a:lnTo>
                    <a:pt x="6851" y="69"/>
                  </a:lnTo>
                  <a:lnTo>
                    <a:pt x="6574" y="44"/>
                  </a:lnTo>
                  <a:lnTo>
                    <a:pt x="6289" y="26"/>
                  </a:lnTo>
                  <a:lnTo>
                    <a:pt x="5996" y="9"/>
                  </a:lnTo>
                  <a:lnTo>
                    <a:pt x="5710" y="0"/>
                  </a:lnTo>
                  <a:close/>
                </a:path>
              </a:pathLst>
            </a:custGeom>
            <a:solidFill>
              <a:srgbClr val="454A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8"/>
            <p:cNvSpPr/>
            <p:nvPr/>
          </p:nvSpPr>
          <p:spPr>
            <a:xfrm>
              <a:off x="-3132199" y="2608865"/>
              <a:ext cx="449473" cy="213845"/>
            </a:xfrm>
            <a:custGeom>
              <a:avLst/>
              <a:gdLst/>
              <a:ahLst/>
              <a:cxnLst/>
              <a:rect l="l" t="t" r="r" b="b"/>
              <a:pathLst>
                <a:path w="11369" h="5409" extrusionOk="0">
                  <a:moveTo>
                    <a:pt x="5417" y="1"/>
                  </a:moveTo>
                  <a:lnTo>
                    <a:pt x="5132" y="9"/>
                  </a:lnTo>
                  <a:lnTo>
                    <a:pt x="4846" y="18"/>
                  </a:lnTo>
                  <a:lnTo>
                    <a:pt x="4561" y="44"/>
                  </a:lnTo>
                  <a:lnTo>
                    <a:pt x="4285" y="70"/>
                  </a:lnTo>
                  <a:lnTo>
                    <a:pt x="4017" y="104"/>
                  </a:lnTo>
                  <a:lnTo>
                    <a:pt x="3758" y="148"/>
                  </a:lnTo>
                  <a:lnTo>
                    <a:pt x="3499" y="191"/>
                  </a:lnTo>
                  <a:lnTo>
                    <a:pt x="3240" y="243"/>
                  </a:lnTo>
                  <a:lnTo>
                    <a:pt x="2998" y="303"/>
                  </a:lnTo>
                  <a:lnTo>
                    <a:pt x="2756" y="363"/>
                  </a:lnTo>
                  <a:lnTo>
                    <a:pt x="2531" y="433"/>
                  </a:lnTo>
                  <a:lnTo>
                    <a:pt x="2307" y="510"/>
                  </a:lnTo>
                  <a:lnTo>
                    <a:pt x="2091" y="588"/>
                  </a:lnTo>
                  <a:lnTo>
                    <a:pt x="1884" y="674"/>
                  </a:lnTo>
                  <a:lnTo>
                    <a:pt x="1685" y="761"/>
                  </a:lnTo>
                  <a:lnTo>
                    <a:pt x="1495" y="847"/>
                  </a:lnTo>
                  <a:lnTo>
                    <a:pt x="1314" y="951"/>
                  </a:lnTo>
                  <a:lnTo>
                    <a:pt x="1149" y="1046"/>
                  </a:lnTo>
                  <a:lnTo>
                    <a:pt x="985" y="1158"/>
                  </a:lnTo>
                  <a:lnTo>
                    <a:pt x="838" y="1262"/>
                  </a:lnTo>
                  <a:lnTo>
                    <a:pt x="700" y="1374"/>
                  </a:lnTo>
                  <a:lnTo>
                    <a:pt x="579" y="1486"/>
                  </a:lnTo>
                  <a:lnTo>
                    <a:pt x="458" y="1607"/>
                  </a:lnTo>
                  <a:lnTo>
                    <a:pt x="355" y="1728"/>
                  </a:lnTo>
                  <a:lnTo>
                    <a:pt x="268" y="1858"/>
                  </a:lnTo>
                  <a:lnTo>
                    <a:pt x="191" y="1987"/>
                  </a:lnTo>
                  <a:lnTo>
                    <a:pt x="121" y="2117"/>
                  </a:lnTo>
                  <a:lnTo>
                    <a:pt x="70" y="2247"/>
                  </a:lnTo>
                  <a:lnTo>
                    <a:pt x="35" y="2385"/>
                  </a:lnTo>
                  <a:lnTo>
                    <a:pt x="9" y="2523"/>
                  </a:lnTo>
                  <a:lnTo>
                    <a:pt x="1" y="2661"/>
                  </a:lnTo>
                  <a:lnTo>
                    <a:pt x="9" y="2799"/>
                  </a:lnTo>
                  <a:lnTo>
                    <a:pt x="35" y="2938"/>
                  </a:lnTo>
                  <a:lnTo>
                    <a:pt x="70" y="3067"/>
                  </a:lnTo>
                  <a:lnTo>
                    <a:pt x="113" y="3205"/>
                  </a:lnTo>
                  <a:lnTo>
                    <a:pt x="173" y="3335"/>
                  </a:lnTo>
                  <a:lnTo>
                    <a:pt x="251" y="3465"/>
                  </a:lnTo>
                  <a:lnTo>
                    <a:pt x="337" y="3594"/>
                  </a:lnTo>
                  <a:lnTo>
                    <a:pt x="441" y="3715"/>
                  </a:lnTo>
                  <a:lnTo>
                    <a:pt x="553" y="3836"/>
                  </a:lnTo>
                  <a:lnTo>
                    <a:pt x="683" y="3957"/>
                  </a:lnTo>
                  <a:lnTo>
                    <a:pt x="813" y="4069"/>
                  </a:lnTo>
                  <a:lnTo>
                    <a:pt x="959" y="4181"/>
                  </a:lnTo>
                  <a:lnTo>
                    <a:pt x="1115" y="4285"/>
                  </a:lnTo>
                  <a:lnTo>
                    <a:pt x="1288" y="4389"/>
                  </a:lnTo>
                  <a:lnTo>
                    <a:pt x="1460" y="4492"/>
                  </a:lnTo>
                  <a:lnTo>
                    <a:pt x="1650" y="4587"/>
                  </a:lnTo>
                  <a:lnTo>
                    <a:pt x="1849" y="4674"/>
                  </a:lnTo>
                  <a:lnTo>
                    <a:pt x="2056" y="4760"/>
                  </a:lnTo>
                  <a:lnTo>
                    <a:pt x="2264" y="4847"/>
                  </a:lnTo>
                  <a:lnTo>
                    <a:pt x="2488" y="4924"/>
                  </a:lnTo>
                  <a:lnTo>
                    <a:pt x="2722" y="4993"/>
                  </a:lnTo>
                  <a:lnTo>
                    <a:pt x="2955" y="5063"/>
                  </a:lnTo>
                  <a:lnTo>
                    <a:pt x="3197" y="5123"/>
                  </a:lnTo>
                  <a:lnTo>
                    <a:pt x="3456" y="5175"/>
                  </a:lnTo>
                  <a:lnTo>
                    <a:pt x="3706" y="5227"/>
                  </a:lnTo>
                  <a:lnTo>
                    <a:pt x="3974" y="5270"/>
                  </a:lnTo>
                  <a:lnTo>
                    <a:pt x="4242" y="5313"/>
                  </a:lnTo>
                  <a:lnTo>
                    <a:pt x="4518" y="5339"/>
                  </a:lnTo>
                  <a:lnTo>
                    <a:pt x="4795" y="5365"/>
                  </a:lnTo>
                  <a:lnTo>
                    <a:pt x="5080" y="5391"/>
                  </a:lnTo>
                  <a:lnTo>
                    <a:pt x="5365" y="5399"/>
                  </a:lnTo>
                  <a:lnTo>
                    <a:pt x="5658" y="5408"/>
                  </a:lnTo>
                  <a:lnTo>
                    <a:pt x="5952" y="5408"/>
                  </a:lnTo>
                  <a:lnTo>
                    <a:pt x="6246" y="5399"/>
                  </a:lnTo>
                  <a:lnTo>
                    <a:pt x="6522" y="5382"/>
                  </a:lnTo>
                  <a:lnTo>
                    <a:pt x="6807" y="5356"/>
                  </a:lnTo>
                  <a:lnTo>
                    <a:pt x="7084" y="5330"/>
                  </a:lnTo>
                  <a:lnTo>
                    <a:pt x="7352" y="5296"/>
                  </a:lnTo>
                  <a:lnTo>
                    <a:pt x="7619" y="5253"/>
                  </a:lnTo>
                  <a:lnTo>
                    <a:pt x="7870" y="5209"/>
                  </a:lnTo>
                  <a:lnTo>
                    <a:pt x="8129" y="5158"/>
                  </a:lnTo>
                  <a:lnTo>
                    <a:pt x="8371" y="5097"/>
                  </a:lnTo>
                  <a:lnTo>
                    <a:pt x="8613" y="5037"/>
                  </a:lnTo>
                  <a:lnTo>
                    <a:pt x="8837" y="4968"/>
                  </a:lnTo>
                  <a:lnTo>
                    <a:pt x="9062" y="4898"/>
                  </a:lnTo>
                  <a:lnTo>
                    <a:pt x="9278" y="4812"/>
                  </a:lnTo>
                  <a:lnTo>
                    <a:pt x="9485" y="4734"/>
                  </a:lnTo>
                  <a:lnTo>
                    <a:pt x="9684" y="4648"/>
                  </a:lnTo>
                  <a:lnTo>
                    <a:pt x="9874" y="4553"/>
                  </a:lnTo>
                  <a:lnTo>
                    <a:pt x="10055" y="4458"/>
                  </a:lnTo>
                  <a:lnTo>
                    <a:pt x="10219" y="4354"/>
                  </a:lnTo>
                  <a:lnTo>
                    <a:pt x="10383" y="4251"/>
                  </a:lnTo>
                  <a:lnTo>
                    <a:pt x="10530" y="4138"/>
                  </a:lnTo>
                  <a:lnTo>
                    <a:pt x="10669" y="4026"/>
                  </a:lnTo>
                  <a:lnTo>
                    <a:pt x="10798" y="3914"/>
                  </a:lnTo>
                  <a:lnTo>
                    <a:pt x="10910" y="3793"/>
                  </a:lnTo>
                  <a:lnTo>
                    <a:pt x="11014" y="3672"/>
                  </a:lnTo>
                  <a:lnTo>
                    <a:pt x="11100" y="3551"/>
                  </a:lnTo>
                  <a:lnTo>
                    <a:pt x="11178" y="3421"/>
                  </a:lnTo>
                  <a:lnTo>
                    <a:pt x="11247" y="3292"/>
                  </a:lnTo>
                  <a:lnTo>
                    <a:pt x="11299" y="3154"/>
                  </a:lnTo>
                  <a:lnTo>
                    <a:pt x="11334" y="3024"/>
                  </a:lnTo>
                  <a:lnTo>
                    <a:pt x="11360" y="2886"/>
                  </a:lnTo>
                  <a:lnTo>
                    <a:pt x="11368" y="2748"/>
                  </a:lnTo>
                  <a:lnTo>
                    <a:pt x="11360" y="2609"/>
                  </a:lnTo>
                  <a:lnTo>
                    <a:pt x="11334" y="2471"/>
                  </a:lnTo>
                  <a:lnTo>
                    <a:pt x="11299" y="2333"/>
                  </a:lnTo>
                  <a:lnTo>
                    <a:pt x="11256" y="2195"/>
                  </a:lnTo>
                  <a:lnTo>
                    <a:pt x="11195" y="2065"/>
                  </a:lnTo>
                  <a:lnTo>
                    <a:pt x="11118" y="1936"/>
                  </a:lnTo>
                  <a:lnTo>
                    <a:pt x="11031" y="1815"/>
                  </a:lnTo>
                  <a:lnTo>
                    <a:pt x="10928" y="1685"/>
                  </a:lnTo>
                  <a:lnTo>
                    <a:pt x="10815" y="1564"/>
                  </a:lnTo>
                  <a:lnTo>
                    <a:pt x="10694" y="1452"/>
                  </a:lnTo>
                  <a:lnTo>
                    <a:pt x="10556" y="1340"/>
                  </a:lnTo>
                  <a:lnTo>
                    <a:pt x="10409" y="1227"/>
                  </a:lnTo>
                  <a:lnTo>
                    <a:pt x="10254" y="1115"/>
                  </a:lnTo>
                  <a:lnTo>
                    <a:pt x="10081" y="1011"/>
                  </a:lnTo>
                  <a:lnTo>
                    <a:pt x="9908" y="916"/>
                  </a:lnTo>
                  <a:lnTo>
                    <a:pt x="9718" y="821"/>
                  </a:lnTo>
                  <a:lnTo>
                    <a:pt x="9520" y="726"/>
                  </a:lnTo>
                  <a:lnTo>
                    <a:pt x="9312" y="640"/>
                  </a:lnTo>
                  <a:lnTo>
                    <a:pt x="9105" y="562"/>
                  </a:lnTo>
                  <a:lnTo>
                    <a:pt x="8880" y="484"/>
                  </a:lnTo>
                  <a:lnTo>
                    <a:pt x="8647" y="415"/>
                  </a:lnTo>
                  <a:lnTo>
                    <a:pt x="8414" y="346"/>
                  </a:lnTo>
                  <a:lnTo>
                    <a:pt x="8172" y="286"/>
                  </a:lnTo>
                  <a:lnTo>
                    <a:pt x="7922" y="225"/>
                  </a:lnTo>
                  <a:lnTo>
                    <a:pt x="7662" y="173"/>
                  </a:lnTo>
                  <a:lnTo>
                    <a:pt x="7395" y="130"/>
                  </a:lnTo>
                  <a:lnTo>
                    <a:pt x="7127" y="96"/>
                  </a:lnTo>
                  <a:lnTo>
                    <a:pt x="6850" y="61"/>
                  </a:lnTo>
                  <a:lnTo>
                    <a:pt x="6574" y="35"/>
                  </a:lnTo>
                  <a:lnTo>
                    <a:pt x="6289" y="18"/>
                  </a:lnTo>
                  <a:lnTo>
                    <a:pt x="60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8"/>
            <p:cNvSpPr/>
            <p:nvPr/>
          </p:nvSpPr>
          <p:spPr>
            <a:xfrm>
              <a:off x="-3017785" y="2634483"/>
              <a:ext cx="204949" cy="145845"/>
            </a:xfrm>
            <a:custGeom>
              <a:avLst/>
              <a:gdLst/>
              <a:ahLst/>
              <a:cxnLst/>
              <a:rect l="l" t="t" r="r" b="b"/>
              <a:pathLst>
                <a:path w="5184" h="3689" extrusionOk="0">
                  <a:moveTo>
                    <a:pt x="4172" y="493"/>
                  </a:moveTo>
                  <a:lnTo>
                    <a:pt x="4259" y="502"/>
                  </a:lnTo>
                  <a:lnTo>
                    <a:pt x="4345" y="510"/>
                  </a:lnTo>
                  <a:lnTo>
                    <a:pt x="4432" y="536"/>
                  </a:lnTo>
                  <a:lnTo>
                    <a:pt x="4501" y="579"/>
                  </a:lnTo>
                  <a:lnTo>
                    <a:pt x="4553" y="622"/>
                  </a:lnTo>
                  <a:lnTo>
                    <a:pt x="4578" y="683"/>
                  </a:lnTo>
                  <a:lnTo>
                    <a:pt x="4596" y="752"/>
                  </a:lnTo>
                  <a:lnTo>
                    <a:pt x="4596" y="821"/>
                  </a:lnTo>
                  <a:lnTo>
                    <a:pt x="4578" y="882"/>
                  </a:lnTo>
                  <a:lnTo>
                    <a:pt x="4535" y="942"/>
                  </a:lnTo>
                  <a:lnTo>
                    <a:pt x="4475" y="994"/>
                  </a:lnTo>
                  <a:lnTo>
                    <a:pt x="4406" y="1037"/>
                  </a:lnTo>
                  <a:lnTo>
                    <a:pt x="4328" y="1072"/>
                  </a:lnTo>
                  <a:lnTo>
                    <a:pt x="4233" y="1098"/>
                  </a:lnTo>
                  <a:lnTo>
                    <a:pt x="4138" y="1115"/>
                  </a:lnTo>
                  <a:lnTo>
                    <a:pt x="3861" y="1141"/>
                  </a:lnTo>
                  <a:lnTo>
                    <a:pt x="3758" y="1149"/>
                  </a:lnTo>
                  <a:lnTo>
                    <a:pt x="3663" y="1141"/>
                  </a:lnTo>
                  <a:lnTo>
                    <a:pt x="3576" y="1123"/>
                  </a:lnTo>
                  <a:lnTo>
                    <a:pt x="3499" y="1098"/>
                  </a:lnTo>
                  <a:lnTo>
                    <a:pt x="3438" y="1063"/>
                  </a:lnTo>
                  <a:lnTo>
                    <a:pt x="3386" y="1011"/>
                  </a:lnTo>
                  <a:lnTo>
                    <a:pt x="3352" y="959"/>
                  </a:lnTo>
                  <a:lnTo>
                    <a:pt x="3335" y="890"/>
                  </a:lnTo>
                  <a:lnTo>
                    <a:pt x="3335" y="821"/>
                  </a:lnTo>
                  <a:lnTo>
                    <a:pt x="3360" y="752"/>
                  </a:lnTo>
                  <a:lnTo>
                    <a:pt x="3395" y="700"/>
                  </a:lnTo>
                  <a:lnTo>
                    <a:pt x="3455" y="648"/>
                  </a:lnTo>
                  <a:lnTo>
                    <a:pt x="3525" y="605"/>
                  </a:lnTo>
                  <a:lnTo>
                    <a:pt x="3602" y="571"/>
                  </a:lnTo>
                  <a:lnTo>
                    <a:pt x="3697" y="545"/>
                  </a:lnTo>
                  <a:lnTo>
                    <a:pt x="3792" y="527"/>
                  </a:lnTo>
                  <a:lnTo>
                    <a:pt x="4069" y="502"/>
                  </a:lnTo>
                  <a:lnTo>
                    <a:pt x="4172" y="493"/>
                  </a:lnTo>
                  <a:close/>
                  <a:moveTo>
                    <a:pt x="4242" y="1"/>
                  </a:moveTo>
                  <a:lnTo>
                    <a:pt x="4129" y="9"/>
                  </a:lnTo>
                  <a:lnTo>
                    <a:pt x="4017" y="18"/>
                  </a:lnTo>
                  <a:lnTo>
                    <a:pt x="3741" y="44"/>
                  </a:lnTo>
                  <a:lnTo>
                    <a:pt x="3628" y="61"/>
                  </a:lnTo>
                  <a:lnTo>
                    <a:pt x="3525" y="78"/>
                  </a:lnTo>
                  <a:lnTo>
                    <a:pt x="3421" y="104"/>
                  </a:lnTo>
                  <a:lnTo>
                    <a:pt x="3326" y="139"/>
                  </a:lnTo>
                  <a:lnTo>
                    <a:pt x="3231" y="182"/>
                  </a:lnTo>
                  <a:lnTo>
                    <a:pt x="3153" y="225"/>
                  </a:lnTo>
                  <a:lnTo>
                    <a:pt x="3067" y="277"/>
                  </a:lnTo>
                  <a:lnTo>
                    <a:pt x="2998" y="337"/>
                  </a:lnTo>
                  <a:lnTo>
                    <a:pt x="2929" y="398"/>
                  </a:lnTo>
                  <a:lnTo>
                    <a:pt x="2877" y="467"/>
                  </a:lnTo>
                  <a:lnTo>
                    <a:pt x="2834" y="536"/>
                  </a:lnTo>
                  <a:lnTo>
                    <a:pt x="2799" y="614"/>
                  </a:lnTo>
                  <a:lnTo>
                    <a:pt x="2773" y="692"/>
                  </a:lnTo>
                  <a:lnTo>
                    <a:pt x="2756" y="769"/>
                  </a:lnTo>
                  <a:lnTo>
                    <a:pt x="2747" y="864"/>
                  </a:lnTo>
                  <a:lnTo>
                    <a:pt x="2756" y="951"/>
                  </a:lnTo>
                  <a:lnTo>
                    <a:pt x="2773" y="1046"/>
                  </a:lnTo>
                  <a:lnTo>
                    <a:pt x="2790" y="1123"/>
                  </a:lnTo>
                  <a:lnTo>
                    <a:pt x="2825" y="1201"/>
                  </a:lnTo>
                  <a:lnTo>
                    <a:pt x="2868" y="1279"/>
                  </a:lnTo>
                  <a:lnTo>
                    <a:pt x="2920" y="1339"/>
                  </a:lnTo>
                  <a:lnTo>
                    <a:pt x="2980" y="1400"/>
                  </a:lnTo>
                  <a:lnTo>
                    <a:pt x="3041" y="1452"/>
                  </a:lnTo>
                  <a:lnTo>
                    <a:pt x="3119" y="1504"/>
                  </a:lnTo>
                  <a:lnTo>
                    <a:pt x="3205" y="1538"/>
                  </a:lnTo>
                  <a:lnTo>
                    <a:pt x="3291" y="1573"/>
                  </a:lnTo>
                  <a:lnTo>
                    <a:pt x="3386" y="1599"/>
                  </a:lnTo>
                  <a:lnTo>
                    <a:pt x="3481" y="1616"/>
                  </a:lnTo>
                  <a:lnTo>
                    <a:pt x="3585" y="1633"/>
                  </a:lnTo>
                  <a:lnTo>
                    <a:pt x="3801" y="1633"/>
                  </a:lnTo>
                  <a:lnTo>
                    <a:pt x="3913" y="1624"/>
                  </a:lnTo>
                  <a:lnTo>
                    <a:pt x="4190" y="1599"/>
                  </a:lnTo>
                  <a:lnTo>
                    <a:pt x="4302" y="1581"/>
                  </a:lnTo>
                  <a:lnTo>
                    <a:pt x="4406" y="1555"/>
                  </a:lnTo>
                  <a:lnTo>
                    <a:pt x="4509" y="1529"/>
                  </a:lnTo>
                  <a:lnTo>
                    <a:pt x="4604" y="1495"/>
                  </a:lnTo>
                  <a:lnTo>
                    <a:pt x="4699" y="1460"/>
                  </a:lnTo>
                  <a:lnTo>
                    <a:pt x="4786" y="1417"/>
                  </a:lnTo>
                  <a:lnTo>
                    <a:pt x="4863" y="1365"/>
                  </a:lnTo>
                  <a:lnTo>
                    <a:pt x="4933" y="1305"/>
                  </a:lnTo>
                  <a:lnTo>
                    <a:pt x="5002" y="1244"/>
                  </a:lnTo>
                  <a:lnTo>
                    <a:pt x="5054" y="1175"/>
                  </a:lnTo>
                  <a:lnTo>
                    <a:pt x="5105" y="1106"/>
                  </a:lnTo>
                  <a:lnTo>
                    <a:pt x="5140" y="1028"/>
                  </a:lnTo>
                  <a:lnTo>
                    <a:pt x="5166" y="951"/>
                  </a:lnTo>
                  <a:lnTo>
                    <a:pt x="5174" y="864"/>
                  </a:lnTo>
                  <a:lnTo>
                    <a:pt x="5183" y="778"/>
                  </a:lnTo>
                  <a:lnTo>
                    <a:pt x="5174" y="692"/>
                  </a:lnTo>
                  <a:lnTo>
                    <a:pt x="5166" y="597"/>
                  </a:lnTo>
                  <a:lnTo>
                    <a:pt x="5140" y="519"/>
                  </a:lnTo>
                  <a:lnTo>
                    <a:pt x="5105" y="441"/>
                  </a:lnTo>
                  <a:lnTo>
                    <a:pt x="5062" y="363"/>
                  </a:lnTo>
                  <a:lnTo>
                    <a:pt x="5019" y="303"/>
                  </a:lnTo>
                  <a:lnTo>
                    <a:pt x="4959" y="242"/>
                  </a:lnTo>
                  <a:lnTo>
                    <a:pt x="4889" y="191"/>
                  </a:lnTo>
                  <a:lnTo>
                    <a:pt x="4812" y="139"/>
                  </a:lnTo>
                  <a:lnTo>
                    <a:pt x="4725" y="104"/>
                  </a:lnTo>
                  <a:lnTo>
                    <a:pt x="4639" y="70"/>
                  </a:lnTo>
                  <a:lnTo>
                    <a:pt x="4544" y="44"/>
                  </a:lnTo>
                  <a:lnTo>
                    <a:pt x="4449" y="18"/>
                  </a:lnTo>
                  <a:lnTo>
                    <a:pt x="4345" y="9"/>
                  </a:lnTo>
                  <a:lnTo>
                    <a:pt x="4242" y="1"/>
                  </a:lnTo>
                  <a:close/>
                  <a:moveTo>
                    <a:pt x="527" y="951"/>
                  </a:moveTo>
                  <a:lnTo>
                    <a:pt x="294" y="1339"/>
                  </a:lnTo>
                  <a:lnTo>
                    <a:pt x="4561" y="2678"/>
                  </a:lnTo>
                  <a:lnTo>
                    <a:pt x="4786" y="2298"/>
                  </a:lnTo>
                  <a:lnTo>
                    <a:pt x="527" y="951"/>
                  </a:lnTo>
                  <a:close/>
                  <a:moveTo>
                    <a:pt x="1512" y="2549"/>
                  </a:moveTo>
                  <a:lnTo>
                    <a:pt x="1598" y="2566"/>
                  </a:lnTo>
                  <a:lnTo>
                    <a:pt x="1685" y="2592"/>
                  </a:lnTo>
                  <a:lnTo>
                    <a:pt x="1745" y="2626"/>
                  </a:lnTo>
                  <a:lnTo>
                    <a:pt x="1797" y="2678"/>
                  </a:lnTo>
                  <a:lnTo>
                    <a:pt x="1832" y="2739"/>
                  </a:lnTo>
                  <a:lnTo>
                    <a:pt x="1849" y="2808"/>
                  </a:lnTo>
                  <a:lnTo>
                    <a:pt x="1849" y="2877"/>
                  </a:lnTo>
                  <a:lnTo>
                    <a:pt x="1832" y="2937"/>
                  </a:lnTo>
                  <a:lnTo>
                    <a:pt x="1788" y="2998"/>
                  </a:lnTo>
                  <a:lnTo>
                    <a:pt x="1728" y="3050"/>
                  </a:lnTo>
                  <a:lnTo>
                    <a:pt x="1659" y="3093"/>
                  </a:lnTo>
                  <a:lnTo>
                    <a:pt x="1572" y="3127"/>
                  </a:lnTo>
                  <a:lnTo>
                    <a:pt x="1486" y="3153"/>
                  </a:lnTo>
                  <a:lnTo>
                    <a:pt x="1391" y="3162"/>
                  </a:lnTo>
                  <a:lnTo>
                    <a:pt x="1115" y="3197"/>
                  </a:lnTo>
                  <a:lnTo>
                    <a:pt x="1002" y="3205"/>
                  </a:lnTo>
                  <a:lnTo>
                    <a:pt x="907" y="3197"/>
                  </a:lnTo>
                  <a:lnTo>
                    <a:pt x="821" y="3188"/>
                  </a:lnTo>
                  <a:lnTo>
                    <a:pt x="743" y="3162"/>
                  </a:lnTo>
                  <a:lnTo>
                    <a:pt x="683" y="3127"/>
                  </a:lnTo>
                  <a:lnTo>
                    <a:pt x="639" y="3084"/>
                  </a:lnTo>
                  <a:lnTo>
                    <a:pt x="605" y="3024"/>
                  </a:lnTo>
                  <a:lnTo>
                    <a:pt x="588" y="2946"/>
                  </a:lnTo>
                  <a:lnTo>
                    <a:pt x="588" y="2877"/>
                  </a:lnTo>
                  <a:lnTo>
                    <a:pt x="614" y="2817"/>
                  </a:lnTo>
                  <a:lnTo>
                    <a:pt x="648" y="2756"/>
                  </a:lnTo>
                  <a:lnTo>
                    <a:pt x="709" y="2704"/>
                  </a:lnTo>
                  <a:lnTo>
                    <a:pt x="778" y="2661"/>
                  </a:lnTo>
                  <a:lnTo>
                    <a:pt x="864" y="2626"/>
                  </a:lnTo>
                  <a:lnTo>
                    <a:pt x="950" y="2601"/>
                  </a:lnTo>
                  <a:lnTo>
                    <a:pt x="1045" y="2583"/>
                  </a:lnTo>
                  <a:lnTo>
                    <a:pt x="1322" y="2549"/>
                  </a:lnTo>
                  <a:close/>
                  <a:moveTo>
                    <a:pt x="1382" y="2056"/>
                  </a:moveTo>
                  <a:lnTo>
                    <a:pt x="1270" y="2065"/>
                  </a:lnTo>
                  <a:lnTo>
                    <a:pt x="994" y="2100"/>
                  </a:lnTo>
                  <a:lnTo>
                    <a:pt x="881" y="2108"/>
                  </a:lnTo>
                  <a:lnTo>
                    <a:pt x="778" y="2134"/>
                  </a:lnTo>
                  <a:lnTo>
                    <a:pt x="674" y="2160"/>
                  </a:lnTo>
                  <a:lnTo>
                    <a:pt x="579" y="2195"/>
                  </a:lnTo>
                  <a:lnTo>
                    <a:pt x="493" y="2238"/>
                  </a:lnTo>
                  <a:lnTo>
                    <a:pt x="406" y="2281"/>
                  </a:lnTo>
                  <a:lnTo>
                    <a:pt x="329" y="2333"/>
                  </a:lnTo>
                  <a:lnTo>
                    <a:pt x="251" y="2393"/>
                  </a:lnTo>
                  <a:lnTo>
                    <a:pt x="182" y="2454"/>
                  </a:lnTo>
                  <a:lnTo>
                    <a:pt x="130" y="2523"/>
                  </a:lnTo>
                  <a:lnTo>
                    <a:pt x="87" y="2592"/>
                  </a:lnTo>
                  <a:lnTo>
                    <a:pt x="52" y="2670"/>
                  </a:lnTo>
                  <a:lnTo>
                    <a:pt x="26" y="2747"/>
                  </a:lnTo>
                  <a:lnTo>
                    <a:pt x="9" y="2825"/>
                  </a:lnTo>
                  <a:lnTo>
                    <a:pt x="0" y="2920"/>
                  </a:lnTo>
                  <a:lnTo>
                    <a:pt x="9" y="3007"/>
                  </a:lnTo>
                  <a:lnTo>
                    <a:pt x="26" y="3102"/>
                  </a:lnTo>
                  <a:lnTo>
                    <a:pt x="43" y="3179"/>
                  </a:lnTo>
                  <a:lnTo>
                    <a:pt x="78" y="3257"/>
                  </a:lnTo>
                  <a:lnTo>
                    <a:pt x="121" y="3335"/>
                  </a:lnTo>
                  <a:lnTo>
                    <a:pt x="173" y="3395"/>
                  </a:lnTo>
                  <a:lnTo>
                    <a:pt x="225" y="3456"/>
                  </a:lnTo>
                  <a:lnTo>
                    <a:pt x="294" y="3508"/>
                  </a:lnTo>
                  <a:lnTo>
                    <a:pt x="372" y="3551"/>
                  </a:lnTo>
                  <a:lnTo>
                    <a:pt x="458" y="3594"/>
                  </a:lnTo>
                  <a:lnTo>
                    <a:pt x="544" y="3629"/>
                  </a:lnTo>
                  <a:lnTo>
                    <a:pt x="639" y="3654"/>
                  </a:lnTo>
                  <a:lnTo>
                    <a:pt x="735" y="3672"/>
                  </a:lnTo>
                  <a:lnTo>
                    <a:pt x="838" y="3689"/>
                  </a:lnTo>
                  <a:lnTo>
                    <a:pt x="1054" y="3689"/>
                  </a:lnTo>
                  <a:lnTo>
                    <a:pt x="1166" y="3680"/>
                  </a:lnTo>
                  <a:lnTo>
                    <a:pt x="1443" y="3654"/>
                  </a:lnTo>
                  <a:lnTo>
                    <a:pt x="1555" y="3637"/>
                  </a:lnTo>
                  <a:lnTo>
                    <a:pt x="1659" y="3611"/>
                  </a:lnTo>
                  <a:lnTo>
                    <a:pt x="1762" y="3585"/>
                  </a:lnTo>
                  <a:lnTo>
                    <a:pt x="1857" y="3551"/>
                  </a:lnTo>
                  <a:lnTo>
                    <a:pt x="1952" y="3516"/>
                  </a:lnTo>
                  <a:lnTo>
                    <a:pt x="2030" y="3464"/>
                  </a:lnTo>
                  <a:lnTo>
                    <a:pt x="2117" y="3421"/>
                  </a:lnTo>
                  <a:lnTo>
                    <a:pt x="2186" y="3361"/>
                  </a:lnTo>
                  <a:lnTo>
                    <a:pt x="2255" y="3300"/>
                  </a:lnTo>
                  <a:lnTo>
                    <a:pt x="2307" y="3231"/>
                  </a:lnTo>
                  <a:lnTo>
                    <a:pt x="2350" y="3162"/>
                  </a:lnTo>
                  <a:lnTo>
                    <a:pt x="2393" y="3084"/>
                  </a:lnTo>
                  <a:lnTo>
                    <a:pt x="2410" y="3007"/>
                  </a:lnTo>
                  <a:lnTo>
                    <a:pt x="2428" y="2920"/>
                  </a:lnTo>
                  <a:lnTo>
                    <a:pt x="2436" y="2834"/>
                  </a:lnTo>
                  <a:lnTo>
                    <a:pt x="2428" y="2747"/>
                  </a:lnTo>
                  <a:lnTo>
                    <a:pt x="2419" y="2652"/>
                  </a:lnTo>
                  <a:lnTo>
                    <a:pt x="2393" y="2566"/>
                  </a:lnTo>
                  <a:lnTo>
                    <a:pt x="2358" y="2488"/>
                  </a:lnTo>
                  <a:lnTo>
                    <a:pt x="2315" y="2419"/>
                  </a:lnTo>
                  <a:lnTo>
                    <a:pt x="2263" y="2359"/>
                  </a:lnTo>
                  <a:lnTo>
                    <a:pt x="2203" y="2298"/>
                  </a:lnTo>
                  <a:lnTo>
                    <a:pt x="2134" y="2238"/>
                  </a:lnTo>
                  <a:lnTo>
                    <a:pt x="2056" y="2195"/>
                  </a:lnTo>
                  <a:lnTo>
                    <a:pt x="1978" y="2151"/>
                  </a:lnTo>
                  <a:lnTo>
                    <a:pt x="1883" y="2117"/>
                  </a:lnTo>
                  <a:lnTo>
                    <a:pt x="1797" y="2091"/>
                  </a:lnTo>
                  <a:lnTo>
                    <a:pt x="1702" y="2074"/>
                  </a:lnTo>
                  <a:lnTo>
                    <a:pt x="1598" y="2065"/>
                  </a:lnTo>
                  <a:lnTo>
                    <a:pt x="1495" y="2056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8"/>
            <p:cNvSpPr/>
            <p:nvPr/>
          </p:nvSpPr>
          <p:spPr>
            <a:xfrm>
              <a:off x="-1813983" y="2285112"/>
              <a:ext cx="449118" cy="213845"/>
            </a:xfrm>
            <a:custGeom>
              <a:avLst/>
              <a:gdLst/>
              <a:ahLst/>
              <a:cxnLst/>
              <a:rect l="l" t="t" r="r" b="b"/>
              <a:pathLst>
                <a:path w="11360" h="5409" extrusionOk="0">
                  <a:moveTo>
                    <a:pt x="5701" y="1"/>
                  </a:moveTo>
                  <a:lnTo>
                    <a:pt x="5408" y="9"/>
                  </a:lnTo>
                  <a:lnTo>
                    <a:pt x="5123" y="9"/>
                  </a:lnTo>
                  <a:lnTo>
                    <a:pt x="4838" y="27"/>
                  </a:lnTo>
                  <a:lnTo>
                    <a:pt x="4561" y="53"/>
                  </a:lnTo>
                  <a:lnTo>
                    <a:pt x="4285" y="79"/>
                  </a:lnTo>
                  <a:lnTo>
                    <a:pt x="4017" y="113"/>
                  </a:lnTo>
                  <a:lnTo>
                    <a:pt x="3749" y="156"/>
                  </a:lnTo>
                  <a:lnTo>
                    <a:pt x="3490" y="199"/>
                  </a:lnTo>
                  <a:lnTo>
                    <a:pt x="3240" y="251"/>
                  </a:lnTo>
                  <a:lnTo>
                    <a:pt x="2989" y="312"/>
                  </a:lnTo>
                  <a:lnTo>
                    <a:pt x="2756" y="372"/>
                  </a:lnTo>
                  <a:lnTo>
                    <a:pt x="2523" y="441"/>
                  </a:lnTo>
                  <a:lnTo>
                    <a:pt x="2298" y="519"/>
                  </a:lnTo>
                  <a:lnTo>
                    <a:pt x="2082" y="597"/>
                  </a:lnTo>
                  <a:lnTo>
                    <a:pt x="1875" y="675"/>
                  </a:lnTo>
                  <a:lnTo>
                    <a:pt x="1676" y="770"/>
                  </a:lnTo>
                  <a:lnTo>
                    <a:pt x="1495" y="856"/>
                  </a:lnTo>
                  <a:lnTo>
                    <a:pt x="1313" y="951"/>
                  </a:lnTo>
                  <a:lnTo>
                    <a:pt x="1141" y="1055"/>
                  </a:lnTo>
                  <a:lnTo>
                    <a:pt x="985" y="1158"/>
                  </a:lnTo>
                  <a:lnTo>
                    <a:pt x="838" y="1271"/>
                  </a:lnTo>
                  <a:lnTo>
                    <a:pt x="700" y="1383"/>
                  </a:lnTo>
                  <a:lnTo>
                    <a:pt x="570" y="1495"/>
                  </a:lnTo>
                  <a:lnTo>
                    <a:pt x="458" y="1616"/>
                  </a:lnTo>
                  <a:lnTo>
                    <a:pt x="354" y="1737"/>
                  </a:lnTo>
                  <a:lnTo>
                    <a:pt x="259" y="1867"/>
                  </a:lnTo>
                  <a:lnTo>
                    <a:pt x="182" y="1988"/>
                  </a:lnTo>
                  <a:lnTo>
                    <a:pt x="121" y="2117"/>
                  </a:lnTo>
                  <a:lnTo>
                    <a:pt x="69" y="2255"/>
                  </a:lnTo>
                  <a:lnTo>
                    <a:pt x="35" y="2385"/>
                  </a:lnTo>
                  <a:lnTo>
                    <a:pt x="9" y="2523"/>
                  </a:lnTo>
                  <a:lnTo>
                    <a:pt x="0" y="2661"/>
                  </a:lnTo>
                  <a:lnTo>
                    <a:pt x="9" y="2808"/>
                  </a:lnTo>
                  <a:lnTo>
                    <a:pt x="26" y="2938"/>
                  </a:lnTo>
                  <a:lnTo>
                    <a:pt x="61" y="3076"/>
                  </a:lnTo>
                  <a:lnTo>
                    <a:pt x="113" y="3214"/>
                  </a:lnTo>
                  <a:lnTo>
                    <a:pt x="173" y="3344"/>
                  </a:lnTo>
                  <a:lnTo>
                    <a:pt x="251" y="3473"/>
                  </a:lnTo>
                  <a:lnTo>
                    <a:pt x="337" y="3594"/>
                  </a:lnTo>
                  <a:lnTo>
                    <a:pt x="432" y="3724"/>
                  </a:lnTo>
                  <a:lnTo>
                    <a:pt x="553" y="3845"/>
                  </a:lnTo>
                  <a:lnTo>
                    <a:pt x="674" y="3957"/>
                  </a:lnTo>
                  <a:lnTo>
                    <a:pt x="812" y="4078"/>
                  </a:lnTo>
                  <a:lnTo>
                    <a:pt x="959" y="4182"/>
                  </a:lnTo>
                  <a:lnTo>
                    <a:pt x="1115" y="4294"/>
                  </a:lnTo>
                  <a:lnTo>
                    <a:pt x="1279" y="4398"/>
                  </a:lnTo>
                  <a:lnTo>
                    <a:pt x="1460" y="4493"/>
                  </a:lnTo>
                  <a:lnTo>
                    <a:pt x="1650" y="4588"/>
                  </a:lnTo>
                  <a:lnTo>
                    <a:pt x="1840" y="4683"/>
                  </a:lnTo>
                  <a:lnTo>
                    <a:pt x="2048" y="4769"/>
                  </a:lnTo>
                  <a:lnTo>
                    <a:pt x="2263" y="4847"/>
                  </a:lnTo>
                  <a:lnTo>
                    <a:pt x="2479" y="4925"/>
                  </a:lnTo>
                  <a:lnTo>
                    <a:pt x="2713" y="5002"/>
                  </a:lnTo>
                  <a:lnTo>
                    <a:pt x="2955" y="5063"/>
                  </a:lnTo>
                  <a:lnTo>
                    <a:pt x="3196" y="5123"/>
                  </a:lnTo>
                  <a:lnTo>
                    <a:pt x="3447" y="5184"/>
                  </a:lnTo>
                  <a:lnTo>
                    <a:pt x="3706" y="5235"/>
                  </a:lnTo>
                  <a:lnTo>
                    <a:pt x="3965" y="5279"/>
                  </a:lnTo>
                  <a:lnTo>
                    <a:pt x="4233" y="5313"/>
                  </a:lnTo>
                  <a:lnTo>
                    <a:pt x="4509" y="5348"/>
                  </a:lnTo>
                  <a:lnTo>
                    <a:pt x="4794" y="5374"/>
                  </a:lnTo>
                  <a:lnTo>
                    <a:pt x="5071" y="5391"/>
                  </a:lnTo>
                  <a:lnTo>
                    <a:pt x="5365" y="5408"/>
                  </a:lnTo>
                  <a:lnTo>
                    <a:pt x="5952" y="5408"/>
                  </a:lnTo>
                  <a:lnTo>
                    <a:pt x="6237" y="5400"/>
                  </a:lnTo>
                  <a:lnTo>
                    <a:pt x="6522" y="5391"/>
                  </a:lnTo>
                  <a:lnTo>
                    <a:pt x="6798" y="5365"/>
                  </a:lnTo>
                  <a:lnTo>
                    <a:pt x="7075" y="5339"/>
                  </a:lnTo>
                  <a:lnTo>
                    <a:pt x="7343" y="5305"/>
                  </a:lnTo>
                  <a:lnTo>
                    <a:pt x="7610" y="5261"/>
                  </a:lnTo>
                  <a:lnTo>
                    <a:pt x="7870" y="5218"/>
                  </a:lnTo>
                  <a:lnTo>
                    <a:pt x="8120" y="5166"/>
                  </a:lnTo>
                  <a:lnTo>
                    <a:pt x="8362" y="5106"/>
                  </a:lnTo>
                  <a:lnTo>
                    <a:pt x="8604" y="5045"/>
                  </a:lnTo>
                  <a:lnTo>
                    <a:pt x="8837" y="4976"/>
                  </a:lnTo>
                  <a:lnTo>
                    <a:pt x="9062" y="4899"/>
                  </a:lnTo>
                  <a:lnTo>
                    <a:pt x="9278" y="4821"/>
                  </a:lnTo>
                  <a:lnTo>
                    <a:pt x="9485" y="4743"/>
                  </a:lnTo>
                  <a:lnTo>
                    <a:pt x="9675" y="4648"/>
                  </a:lnTo>
                  <a:lnTo>
                    <a:pt x="9865" y="4562"/>
                  </a:lnTo>
                  <a:lnTo>
                    <a:pt x="10046" y="4458"/>
                  </a:lnTo>
                  <a:lnTo>
                    <a:pt x="10219" y="4363"/>
                  </a:lnTo>
                  <a:lnTo>
                    <a:pt x="10375" y="4259"/>
                  </a:lnTo>
                  <a:lnTo>
                    <a:pt x="10521" y="4147"/>
                  </a:lnTo>
                  <a:lnTo>
                    <a:pt x="10660" y="4035"/>
                  </a:lnTo>
                  <a:lnTo>
                    <a:pt x="10789" y="3922"/>
                  </a:lnTo>
                  <a:lnTo>
                    <a:pt x="10902" y="3802"/>
                  </a:lnTo>
                  <a:lnTo>
                    <a:pt x="11005" y="3681"/>
                  </a:lnTo>
                  <a:lnTo>
                    <a:pt x="11100" y="3551"/>
                  </a:lnTo>
                  <a:lnTo>
                    <a:pt x="11178" y="3421"/>
                  </a:lnTo>
                  <a:lnTo>
                    <a:pt x="11238" y="3292"/>
                  </a:lnTo>
                  <a:lnTo>
                    <a:pt x="11290" y="3162"/>
                  </a:lnTo>
                  <a:lnTo>
                    <a:pt x="11325" y="3024"/>
                  </a:lnTo>
                  <a:lnTo>
                    <a:pt x="11351" y="2895"/>
                  </a:lnTo>
                  <a:lnTo>
                    <a:pt x="11359" y="2748"/>
                  </a:lnTo>
                  <a:lnTo>
                    <a:pt x="11351" y="2610"/>
                  </a:lnTo>
                  <a:lnTo>
                    <a:pt x="11333" y="2471"/>
                  </a:lnTo>
                  <a:lnTo>
                    <a:pt x="11299" y="2342"/>
                  </a:lnTo>
                  <a:lnTo>
                    <a:pt x="11247" y="2204"/>
                  </a:lnTo>
                  <a:lnTo>
                    <a:pt x="11187" y="2074"/>
                  </a:lnTo>
                  <a:lnTo>
                    <a:pt x="11109" y="1944"/>
                  </a:lnTo>
                  <a:lnTo>
                    <a:pt x="11022" y="1815"/>
                  </a:lnTo>
                  <a:lnTo>
                    <a:pt x="10919" y="1694"/>
                  </a:lnTo>
                  <a:lnTo>
                    <a:pt x="10806" y="1573"/>
                  </a:lnTo>
                  <a:lnTo>
                    <a:pt x="10686" y="1461"/>
                  </a:lnTo>
                  <a:lnTo>
                    <a:pt x="10547" y="1340"/>
                  </a:lnTo>
                  <a:lnTo>
                    <a:pt x="10400" y="1236"/>
                  </a:lnTo>
                  <a:lnTo>
                    <a:pt x="10245" y="1124"/>
                  </a:lnTo>
                  <a:lnTo>
                    <a:pt x="10081" y="1020"/>
                  </a:lnTo>
                  <a:lnTo>
                    <a:pt x="9899" y="925"/>
                  </a:lnTo>
                  <a:lnTo>
                    <a:pt x="9709" y="830"/>
                  </a:lnTo>
                  <a:lnTo>
                    <a:pt x="9519" y="735"/>
                  </a:lnTo>
                  <a:lnTo>
                    <a:pt x="9312" y="649"/>
                  </a:lnTo>
                  <a:lnTo>
                    <a:pt x="9096" y="571"/>
                  </a:lnTo>
                  <a:lnTo>
                    <a:pt x="8872" y="493"/>
                  </a:lnTo>
                  <a:lnTo>
                    <a:pt x="8647" y="415"/>
                  </a:lnTo>
                  <a:lnTo>
                    <a:pt x="8405" y="355"/>
                  </a:lnTo>
                  <a:lnTo>
                    <a:pt x="8163" y="286"/>
                  </a:lnTo>
                  <a:lnTo>
                    <a:pt x="7913" y="234"/>
                  </a:lnTo>
                  <a:lnTo>
                    <a:pt x="7654" y="182"/>
                  </a:lnTo>
                  <a:lnTo>
                    <a:pt x="7394" y="139"/>
                  </a:lnTo>
                  <a:lnTo>
                    <a:pt x="7118" y="96"/>
                  </a:lnTo>
                  <a:lnTo>
                    <a:pt x="6850" y="70"/>
                  </a:lnTo>
                  <a:lnTo>
                    <a:pt x="6565" y="44"/>
                  </a:lnTo>
                  <a:lnTo>
                    <a:pt x="6280" y="18"/>
                  </a:lnTo>
                  <a:lnTo>
                    <a:pt x="5995" y="9"/>
                  </a:lnTo>
                  <a:lnTo>
                    <a:pt x="5701" y="1"/>
                  </a:lnTo>
                  <a:close/>
                </a:path>
              </a:pathLst>
            </a:custGeom>
            <a:solidFill>
              <a:srgbClr val="464A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8"/>
            <p:cNvSpPr/>
            <p:nvPr/>
          </p:nvSpPr>
          <p:spPr>
            <a:xfrm>
              <a:off x="-1811928" y="2273173"/>
              <a:ext cx="449118" cy="214161"/>
            </a:xfrm>
            <a:custGeom>
              <a:avLst/>
              <a:gdLst/>
              <a:ahLst/>
              <a:cxnLst/>
              <a:rect l="l" t="t" r="r" b="b"/>
              <a:pathLst>
                <a:path w="11360" h="5417" extrusionOk="0">
                  <a:moveTo>
                    <a:pt x="5701" y="0"/>
                  </a:moveTo>
                  <a:lnTo>
                    <a:pt x="5416" y="9"/>
                  </a:lnTo>
                  <a:lnTo>
                    <a:pt x="5122" y="18"/>
                  </a:lnTo>
                  <a:lnTo>
                    <a:pt x="4837" y="26"/>
                  </a:lnTo>
                  <a:lnTo>
                    <a:pt x="4561" y="52"/>
                  </a:lnTo>
                  <a:lnTo>
                    <a:pt x="4285" y="78"/>
                  </a:lnTo>
                  <a:lnTo>
                    <a:pt x="4017" y="113"/>
                  </a:lnTo>
                  <a:lnTo>
                    <a:pt x="3749" y="156"/>
                  </a:lnTo>
                  <a:lnTo>
                    <a:pt x="3490" y="199"/>
                  </a:lnTo>
                  <a:lnTo>
                    <a:pt x="3239" y="251"/>
                  </a:lnTo>
                  <a:lnTo>
                    <a:pt x="2998" y="311"/>
                  </a:lnTo>
                  <a:lnTo>
                    <a:pt x="2756" y="372"/>
                  </a:lnTo>
                  <a:lnTo>
                    <a:pt x="2522" y="441"/>
                  </a:lnTo>
                  <a:lnTo>
                    <a:pt x="2306" y="519"/>
                  </a:lnTo>
                  <a:lnTo>
                    <a:pt x="2091" y="597"/>
                  </a:lnTo>
                  <a:lnTo>
                    <a:pt x="1883" y="674"/>
                  </a:lnTo>
                  <a:lnTo>
                    <a:pt x="1685" y="769"/>
                  </a:lnTo>
                  <a:lnTo>
                    <a:pt x="1495" y="856"/>
                  </a:lnTo>
                  <a:lnTo>
                    <a:pt x="1313" y="959"/>
                  </a:lnTo>
                  <a:lnTo>
                    <a:pt x="1140" y="1054"/>
                  </a:lnTo>
                  <a:lnTo>
                    <a:pt x="985" y="1158"/>
                  </a:lnTo>
                  <a:lnTo>
                    <a:pt x="838" y="1270"/>
                  </a:lnTo>
                  <a:lnTo>
                    <a:pt x="700" y="1383"/>
                  </a:lnTo>
                  <a:lnTo>
                    <a:pt x="570" y="1495"/>
                  </a:lnTo>
                  <a:lnTo>
                    <a:pt x="458" y="1616"/>
                  </a:lnTo>
                  <a:lnTo>
                    <a:pt x="354" y="1737"/>
                  </a:lnTo>
                  <a:lnTo>
                    <a:pt x="268" y="1866"/>
                  </a:lnTo>
                  <a:lnTo>
                    <a:pt x="190" y="1987"/>
                  </a:lnTo>
                  <a:lnTo>
                    <a:pt x="121" y="2125"/>
                  </a:lnTo>
                  <a:lnTo>
                    <a:pt x="69" y="2255"/>
                  </a:lnTo>
                  <a:lnTo>
                    <a:pt x="35" y="2393"/>
                  </a:lnTo>
                  <a:lnTo>
                    <a:pt x="9" y="2523"/>
                  </a:lnTo>
                  <a:lnTo>
                    <a:pt x="0" y="2670"/>
                  </a:lnTo>
                  <a:lnTo>
                    <a:pt x="9" y="2808"/>
                  </a:lnTo>
                  <a:lnTo>
                    <a:pt x="26" y="2946"/>
                  </a:lnTo>
                  <a:lnTo>
                    <a:pt x="61" y="3076"/>
                  </a:lnTo>
                  <a:lnTo>
                    <a:pt x="112" y="3214"/>
                  </a:lnTo>
                  <a:lnTo>
                    <a:pt x="173" y="3343"/>
                  </a:lnTo>
                  <a:lnTo>
                    <a:pt x="251" y="3473"/>
                  </a:lnTo>
                  <a:lnTo>
                    <a:pt x="337" y="3603"/>
                  </a:lnTo>
                  <a:lnTo>
                    <a:pt x="441" y="3723"/>
                  </a:lnTo>
                  <a:lnTo>
                    <a:pt x="553" y="3844"/>
                  </a:lnTo>
                  <a:lnTo>
                    <a:pt x="674" y="3957"/>
                  </a:lnTo>
                  <a:lnTo>
                    <a:pt x="812" y="4078"/>
                  </a:lnTo>
                  <a:lnTo>
                    <a:pt x="959" y="4181"/>
                  </a:lnTo>
                  <a:lnTo>
                    <a:pt x="1114" y="4294"/>
                  </a:lnTo>
                  <a:lnTo>
                    <a:pt x="1287" y="4397"/>
                  </a:lnTo>
                  <a:lnTo>
                    <a:pt x="1460" y="4492"/>
                  </a:lnTo>
                  <a:lnTo>
                    <a:pt x="1650" y="4587"/>
                  </a:lnTo>
                  <a:lnTo>
                    <a:pt x="1849" y="4682"/>
                  </a:lnTo>
                  <a:lnTo>
                    <a:pt x="2047" y="4769"/>
                  </a:lnTo>
                  <a:lnTo>
                    <a:pt x="2263" y="4846"/>
                  </a:lnTo>
                  <a:lnTo>
                    <a:pt x="2488" y="4924"/>
                  </a:lnTo>
                  <a:lnTo>
                    <a:pt x="2712" y="5002"/>
                  </a:lnTo>
                  <a:lnTo>
                    <a:pt x="2954" y="5062"/>
                  </a:lnTo>
                  <a:lnTo>
                    <a:pt x="3196" y="5131"/>
                  </a:lnTo>
                  <a:lnTo>
                    <a:pt x="3447" y="5183"/>
                  </a:lnTo>
                  <a:lnTo>
                    <a:pt x="3706" y="5235"/>
                  </a:lnTo>
                  <a:lnTo>
                    <a:pt x="3974" y="5278"/>
                  </a:lnTo>
                  <a:lnTo>
                    <a:pt x="4241" y="5322"/>
                  </a:lnTo>
                  <a:lnTo>
                    <a:pt x="4509" y="5347"/>
                  </a:lnTo>
                  <a:lnTo>
                    <a:pt x="4794" y="5373"/>
                  </a:lnTo>
                  <a:lnTo>
                    <a:pt x="5079" y="5399"/>
                  </a:lnTo>
                  <a:lnTo>
                    <a:pt x="5364" y="5408"/>
                  </a:lnTo>
                  <a:lnTo>
                    <a:pt x="5658" y="5417"/>
                  </a:lnTo>
                  <a:lnTo>
                    <a:pt x="5952" y="5408"/>
                  </a:lnTo>
                  <a:lnTo>
                    <a:pt x="6237" y="5408"/>
                  </a:lnTo>
                  <a:lnTo>
                    <a:pt x="6522" y="5391"/>
                  </a:lnTo>
                  <a:lnTo>
                    <a:pt x="6807" y="5365"/>
                  </a:lnTo>
                  <a:lnTo>
                    <a:pt x="7075" y="5339"/>
                  </a:lnTo>
                  <a:lnTo>
                    <a:pt x="7351" y="5304"/>
                  </a:lnTo>
                  <a:lnTo>
                    <a:pt x="7610" y="5261"/>
                  </a:lnTo>
                  <a:lnTo>
                    <a:pt x="7869" y="5218"/>
                  </a:lnTo>
                  <a:lnTo>
                    <a:pt x="8120" y="5166"/>
                  </a:lnTo>
                  <a:lnTo>
                    <a:pt x="8370" y="5106"/>
                  </a:lnTo>
                  <a:lnTo>
                    <a:pt x="8604" y="5045"/>
                  </a:lnTo>
                  <a:lnTo>
                    <a:pt x="8837" y="4976"/>
                  </a:lnTo>
                  <a:lnTo>
                    <a:pt x="9061" y="4898"/>
                  </a:lnTo>
                  <a:lnTo>
                    <a:pt x="9277" y="4821"/>
                  </a:lnTo>
                  <a:lnTo>
                    <a:pt x="9485" y="4743"/>
                  </a:lnTo>
                  <a:lnTo>
                    <a:pt x="9683" y="4648"/>
                  </a:lnTo>
                  <a:lnTo>
                    <a:pt x="9873" y="4561"/>
                  </a:lnTo>
                  <a:lnTo>
                    <a:pt x="10046" y="4466"/>
                  </a:lnTo>
                  <a:lnTo>
                    <a:pt x="10219" y="4363"/>
                  </a:lnTo>
                  <a:lnTo>
                    <a:pt x="10374" y="4259"/>
                  </a:lnTo>
                  <a:lnTo>
                    <a:pt x="10530" y="4147"/>
                  </a:lnTo>
                  <a:lnTo>
                    <a:pt x="10668" y="4034"/>
                  </a:lnTo>
                  <a:lnTo>
                    <a:pt x="10789" y="3922"/>
                  </a:lnTo>
                  <a:lnTo>
                    <a:pt x="10910" y="3801"/>
                  </a:lnTo>
                  <a:lnTo>
                    <a:pt x="11005" y="3680"/>
                  </a:lnTo>
                  <a:lnTo>
                    <a:pt x="11100" y="3551"/>
                  </a:lnTo>
                  <a:lnTo>
                    <a:pt x="11178" y="3430"/>
                  </a:lnTo>
                  <a:lnTo>
                    <a:pt x="11238" y="3300"/>
                  </a:lnTo>
                  <a:lnTo>
                    <a:pt x="11290" y="3162"/>
                  </a:lnTo>
                  <a:lnTo>
                    <a:pt x="11333" y="3032"/>
                  </a:lnTo>
                  <a:lnTo>
                    <a:pt x="11351" y="2894"/>
                  </a:lnTo>
                  <a:lnTo>
                    <a:pt x="11359" y="2756"/>
                  </a:lnTo>
                  <a:lnTo>
                    <a:pt x="11359" y="2609"/>
                  </a:lnTo>
                  <a:lnTo>
                    <a:pt x="11333" y="2480"/>
                  </a:lnTo>
                  <a:lnTo>
                    <a:pt x="11299" y="2341"/>
                  </a:lnTo>
                  <a:lnTo>
                    <a:pt x="11247" y="2203"/>
                  </a:lnTo>
                  <a:lnTo>
                    <a:pt x="11186" y="2074"/>
                  </a:lnTo>
                  <a:lnTo>
                    <a:pt x="11117" y="1944"/>
                  </a:lnTo>
                  <a:lnTo>
                    <a:pt x="11022" y="1823"/>
                  </a:lnTo>
                  <a:lnTo>
                    <a:pt x="10927" y="1694"/>
                  </a:lnTo>
                  <a:lnTo>
                    <a:pt x="10815" y="1573"/>
                  </a:lnTo>
                  <a:lnTo>
                    <a:pt x="10685" y="1460"/>
                  </a:lnTo>
                  <a:lnTo>
                    <a:pt x="10556" y="1339"/>
                  </a:lnTo>
                  <a:lnTo>
                    <a:pt x="10409" y="1236"/>
                  </a:lnTo>
                  <a:lnTo>
                    <a:pt x="10245" y="1123"/>
                  </a:lnTo>
                  <a:lnTo>
                    <a:pt x="10081" y="1020"/>
                  </a:lnTo>
                  <a:lnTo>
                    <a:pt x="9899" y="925"/>
                  </a:lnTo>
                  <a:lnTo>
                    <a:pt x="9718" y="830"/>
                  </a:lnTo>
                  <a:lnTo>
                    <a:pt x="9519" y="735"/>
                  </a:lnTo>
                  <a:lnTo>
                    <a:pt x="9312" y="648"/>
                  </a:lnTo>
                  <a:lnTo>
                    <a:pt x="9096" y="571"/>
                  </a:lnTo>
                  <a:lnTo>
                    <a:pt x="8880" y="493"/>
                  </a:lnTo>
                  <a:lnTo>
                    <a:pt x="8647" y="415"/>
                  </a:lnTo>
                  <a:lnTo>
                    <a:pt x="8414" y="355"/>
                  </a:lnTo>
                  <a:lnTo>
                    <a:pt x="8163" y="294"/>
                  </a:lnTo>
                  <a:lnTo>
                    <a:pt x="7913" y="234"/>
                  </a:lnTo>
                  <a:lnTo>
                    <a:pt x="7653" y="182"/>
                  </a:lnTo>
                  <a:lnTo>
                    <a:pt x="7394" y="139"/>
                  </a:lnTo>
                  <a:lnTo>
                    <a:pt x="7127" y="104"/>
                  </a:lnTo>
                  <a:lnTo>
                    <a:pt x="6850" y="70"/>
                  </a:lnTo>
                  <a:lnTo>
                    <a:pt x="6574" y="44"/>
                  </a:lnTo>
                  <a:lnTo>
                    <a:pt x="6289" y="26"/>
                  </a:lnTo>
                  <a:lnTo>
                    <a:pt x="5995" y="9"/>
                  </a:lnTo>
                  <a:lnTo>
                    <a:pt x="57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8"/>
            <p:cNvSpPr/>
            <p:nvPr/>
          </p:nvSpPr>
          <p:spPr>
            <a:xfrm>
              <a:off x="-1697553" y="2299108"/>
              <a:ext cx="204949" cy="145884"/>
            </a:xfrm>
            <a:custGeom>
              <a:avLst/>
              <a:gdLst/>
              <a:ahLst/>
              <a:cxnLst/>
              <a:rect l="l" t="t" r="r" b="b"/>
              <a:pathLst>
                <a:path w="5184" h="3690" extrusionOk="0">
                  <a:moveTo>
                    <a:pt x="4259" y="493"/>
                  </a:moveTo>
                  <a:lnTo>
                    <a:pt x="4346" y="511"/>
                  </a:lnTo>
                  <a:lnTo>
                    <a:pt x="4424" y="537"/>
                  </a:lnTo>
                  <a:lnTo>
                    <a:pt x="4493" y="580"/>
                  </a:lnTo>
                  <a:lnTo>
                    <a:pt x="4544" y="623"/>
                  </a:lnTo>
                  <a:lnTo>
                    <a:pt x="4579" y="683"/>
                  </a:lnTo>
                  <a:lnTo>
                    <a:pt x="4596" y="752"/>
                  </a:lnTo>
                  <a:lnTo>
                    <a:pt x="4596" y="822"/>
                  </a:lnTo>
                  <a:lnTo>
                    <a:pt x="4570" y="882"/>
                  </a:lnTo>
                  <a:lnTo>
                    <a:pt x="4536" y="943"/>
                  </a:lnTo>
                  <a:lnTo>
                    <a:pt x="4475" y="994"/>
                  </a:lnTo>
                  <a:lnTo>
                    <a:pt x="4406" y="1038"/>
                  </a:lnTo>
                  <a:lnTo>
                    <a:pt x="4320" y="1072"/>
                  </a:lnTo>
                  <a:lnTo>
                    <a:pt x="4234" y="1098"/>
                  </a:lnTo>
                  <a:lnTo>
                    <a:pt x="4130" y="1107"/>
                  </a:lnTo>
                  <a:lnTo>
                    <a:pt x="3853" y="1141"/>
                  </a:lnTo>
                  <a:lnTo>
                    <a:pt x="3663" y="1141"/>
                  </a:lnTo>
                  <a:lnTo>
                    <a:pt x="3577" y="1124"/>
                  </a:lnTo>
                  <a:lnTo>
                    <a:pt x="3499" y="1098"/>
                  </a:lnTo>
                  <a:lnTo>
                    <a:pt x="3430" y="1063"/>
                  </a:lnTo>
                  <a:lnTo>
                    <a:pt x="3387" y="1012"/>
                  </a:lnTo>
                  <a:lnTo>
                    <a:pt x="3352" y="960"/>
                  </a:lnTo>
                  <a:lnTo>
                    <a:pt x="3335" y="891"/>
                  </a:lnTo>
                  <a:lnTo>
                    <a:pt x="3335" y="822"/>
                  </a:lnTo>
                  <a:lnTo>
                    <a:pt x="3352" y="752"/>
                  </a:lnTo>
                  <a:lnTo>
                    <a:pt x="3396" y="692"/>
                  </a:lnTo>
                  <a:lnTo>
                    <a:pt x="3447" y="649"/>
                  </a:lnTo>
                  <a:lnTo>
                    <a:pt x="3525" y="606"/>
                  </a:lnTo>
                  <a:lnTo>
                    <a:pt x="3603" y="571"/>
                  </a:lnTo>
                  <a:lnTo>
                    <a:pt x="3689" y="545"/>
                  </a:lnTo>
                  <a:lnTo>
                    <a:pt x="3793" y="528"/>
                  </a:lnTo>
                  <a:lnTo>
                    <a:pt x="4069" y="502"/>
                  </a:lnTo>
                  <a:lnTo>
                    <a:pt x="4164" y="493"/>
                  </a:lnTo>
                  <a:close/>
                  <a:moveTo>
                    <a:pt x="4130" y="1"/>
                  </a:moveTo>
                  <a:lnTo>
                    <a:pt x="4018" y="10"/>
                  </a:lnTo>
                  <a:lnTo>
                    <a:pt x="3741" y="44"/>
                  </a:lnTo>
                  <a:lnTo>
                    <a:pt x="3629" y="61"/>
                  </a:lnTo>
                  <a:lnTo>
                    <a:pt x="3517" y="79"/>
                  </a:lnTo>
                  <a:lnTo>
                    <a:pt x="3422" y="105"/>
                  </a:lnTo>
                  <a:lnTo>
                    <a:pt x="3327" y="139"/>
                  </a:lnTo>
                  <a:lnTo>
                    <a:pt x="3232" y="182"/>
                  </a:lnTo>
                  <a:lnTo>
                    <a:pt x="3145" y="226"/>
                  </a:lnTo>
                  <a:lnTo>
                    <a:pt x="3067" y="277"/>
                  </a:lnTo>
                  <a:lnTo>
                    <a:pt x="2998" y="338"/>
                  </a:lnTo>
                  <a:lnTo>
                    <a:pt x="2929" y="398"/>
                  </a:lnTo>
                  <a:lnTo>
                    <a:pt x="2877" y="467"/>
                  </a:lnTo>
                  <a:lnTo>
                    <a:pt x="2826" y="537"/>
                  </a:lnTo>
                  <a:lnTo>
                    <a:pt x="2791" y="614"/>
                  </a:lnTo>
                  <a:lnTo>
                    <a:pt x="2765" y="692"/>
                  </a:lnTo>
                  <a:lnTo>
                    <a:pt x="2756" y="770"/>
                  </a:lnTo>
                  <a:lnTo>
                    <a:pt x="2748" y="856"/>
                  </a:lnTo>
                  <a:lnTo>
                    <a:pt x="2756" y="951"/>
                  </a:lnTo>
                  <a:lnTo>
                    <a:pt x="2765" y="1038"/>
                  </a:lnTo>
                  <a:lnTo>
                    <a:pt x="2791" y="1124"/>
                  </a:lnTo>
                  <a:lnTo>
                    <a:pt x="2826" y="1202"/>
                  </a:lnTo>
                  <a:lnTo>
                    <a:pt x="2869" y="1271"/>
                  </a:lnTo>
                  <a:lnTo>
                    <a:pt x="2912" y="1340"/>
                  </a:lnTo>
                  <a:lnTo>
                    <a:pt x="2972" y="1400"/>
                  </a:lnTo>
                  <a:lnTo>
                    <a:pt x="3041" y="1452"/>
                  </a:lnTo>
                  <a:lnTo>
                    <a:pt x="3119" y="1495"/>
                  </a:lnTo>
                  <a:lnTo>
                    <a:pt x="3206" y="1539"/>
                  </a:lnTo>
                  <a:lnTo>
                    <a:pt x="3292" y="1573"/>
                  </a:lnTo>
                  <a:lnTo>
                    <a:pt x="3387" y="1599"/>
                  </a:lnTo>
                  <a:lnTo>
                    <a:pt x="3482" y="1616"/>
                  </a:lnTo>
                  <a:lnTo>
                    <a:pt x="3577" y="1634"/>
                  </a:lnTo>
                  <a:lnTo>
                    <a:pt x="3793" y="1634"/>
                  </a:lnTo>
                  <a:lnTo>
                    <a:pt x="3905" y="1625"/>
                  </a:lnTo>
                  <a:lnTo>
                    <a:pt x="4182" y="1599"/>
                  </a:lnTo>
                  <a:lnTo>
                    <a:pt x="4294" y="1582"/>
                  </a:lnTo>
                  <a:lnTo>
                    <a:pt x="4406" y="1556"/>
                  </a:lnTo>
                  <a:lnTo>
                    <a:pt x="4510" y="1530"/>
                  </a:lnTo>
                  <a:lnTo>
                    <a:pt x="4605" y="1495"/>
                  </a:lnTo>
                  <a:lnTo>
                    <a:pt x="4691" y="1461"/>
                  </a:lnTo>
                  <a:lnTo>
                    <a:pt x="4778" y="1409"/>
                  </a:lnTo>
                  <a:lnTo>
                    <a:pt x="4855" y="1366"/>
                  </a:lnTo>
                  <a:lnTo>
                    <a:pt x="4933" y="1305"/>
                  </a:lnTo>
                  <a:lnTo>
                    <a:pt x="5002" y="1245"/>
                  </a:lnTo>
                  <a:lnTo>
                    <a:pt x="5054" y="1176"/>
                  </a:lnTo>
                  <a:lnTo>
                    <a:pt x="5097" y="1107"/>
                  </a:lnTo>
                  <a:lnTo>
                    <a:pt x="5132" y="1029"/>
                  </a:lnTo>
                  <a:lnTo>
                    <a:pt x="5158" y="951"/>
                  </a:lnTo>
                  <a:lnTo>
                    <a:pt x="5175" y="865"/>
                  </a:lnTo>
                  <a:lnTo>
                    <a:pt x="5184" y="778"/>
                  </a:lnTo>
                  <a:lnTo>
                    <a:pt x="5175" y="683"/>
                  </a:lnTo>
                  <a:lnTo>
                    <a:pt x="5158" y="597"/>
                  </a:lnTo>
                  <a:lnTo>
                    <a:pt x="5141" y="511"/>
                  </a:lnTo>
                  <a:lnTo>
                    <a:pt x="5106" y="433"/>
                  </a:lnTo>
                  <a:lnTo>
                    <a:pt x="5063" y="364"/>
                  </a:lnTo>
                  <a:lnTo>
                    <a:pt x="5011" y="303"/>
                  </a:lnTo>
                  <a:lnTo>
                    <a:pt x="4950" y="243"/>
                  </a:lnTo>
                  <a:lnTo>
                    <a:pt x="4881" y="182"/>
                  </a:lnTo>
                  <a:lnTo>
                    <a:pt x="4804" y="139"/>
                  </a:lnTo>
                  <a:lnTo>
                    <a:pt x="4726" y="96"/>
                  </a:lnTo>
                  <a:lnTo>
                    <a:pt x="4631" y="70"/>
                  </a:lnTo>
                  <a:lnTo>
                    <a:pt x="4544" y="36"/>
                  </a:lnTo>
                  <a:lnTo>
                    <a:pt x="4441" y="18"/>
                  </a:lnTo>
                  <a:lnTo>
                    <a:pt x="4346" y="10"/>
                  </a:lnTo>
                  <a:lnTo>
                    <a:pt x="4234" y="1"/>
                  </a:lnTo>
                  <a:close/>
                  <a:moveTo>
                    <a:pt x="528" y="951"/>
                  </a:moveTo>
                  <a:lnTo>
                    <a:pt x="295" y="1340"/>
                  </a:lnTo>
                  <a:lnTo>
                    <a:pt x="4553" y="2679"/>
                  </a:lnTo>
                  <a:lnTo>
                    <a:pt x="4786" y="2290"/>
                  </a:lnTo>
                  <a:lnTo>
                    <a:pt x="528" y="951"/>
                  </a:lnTo>
                  <a:close/>
                  <a:moveTo>
                    <a:pt x="1513" y="2549"/>
                  </a:moveTo>
                  <a:lnTo>
                    <a:pt x="1599" y="2566"/>
                  </a:lnTo>
                  <a:lnTo>
                    <a:pt x="1677" y="2592"/>
                  </a:lnTo>
                  <a:lnTo>
                    <a:pt x="1746" y="2627"/>
                  </a:lnTo>
                  <a:lnTo>
                    <a:pt x="1798" y="2679"/>
                  </a:lnTo>
                  <a:lnTo>
                    <a:pt x="1832" y="2739"/>
                  </a:lnTo>
                  <a:lnTo>
                    <a:pt x="1849" y="2808"/>
                  </a:lnTo>
                  <a:lnTo>
                    <a:pt x="1849" y="2877"/>
                  </a:lnTo>
                  <a:lnTo>
                    <a:pt x="1824" y="2938"/>
                  </a:lnTo>
                  <a:lnTo>
                    <a:pt x="1789" y="2998"/>
                  </a:lnTo>
                  <a:lnTo>
                    <a:pt x="1728" y="3050"/>
                  </a:lnTo>
                  <a:lnTo>
                    <a:pt x="1651" y="3093"/>
                  </a:lnTo>
                  <a:lnTo>
                    <a:pt x="1573" y="3128"/>
                  </a:lnTo>
                  <a:lnTo>
                    <a:pt x="1487" y="3154"/>
                  </a:lnTo>
                  <a:lnTo>
                    <a:pt x="1383" y="3163"/>
                  </a:lnTo>
                  <a:lnTo>
                    <a:pt x="1115" y="3197"/>
                  </a:lnTo>
                  <a:lnTo>
                    <a:pt x="1003" y="3206"/>
                  </a:lnTo>
                  <a:lnTo>
                    <a:pt x="908" y="3197"/>
                  </a:lnTo>
                  <a:lnTo>
                    <a:pt x="821" y="3188"/>
                  </a:lnTo>
                  <a:lnTo>
                    <a:pt x="744" y="3163"/>
                  </a:lnTo>
                  <a:lnTo>
                    <a:pt x="683" y="3128"/>
                  </a:lnTo>
                  <a:lnTo>
                    <a:pt x="631" y="3085"/>
                  </a:lnTo>
                  <a:lnTo>
                    <a:pt x="606" y="3016"/>
                  </a:lnTo>
                  <a:lnTo>
                    <a:pt x="588" y="2947"/>
                  </a:lnTo>
                  <a:lnTo>
                    <a:pt x="588" y="2877"/>
                  </a:lnTo>
                  <a:lnTo>
                    <a:pt x="606" y="2817"/>
                  </a:lnTo>
                  <a:lnTo>
                    <a:pt x="649" y="2757"/>
                  </a:lnTo>
                  <a:lnTo>
                    <a:pt x="709" y="2705"/>
                  </a:lnTo>
                  <a:lnTo>
                    <a:pt x="778" y="2661"/>
                  </a:lnTo>
                  <a:lnTo>
                    <a:pt x="856" y="2618"/>
                  </a:lnTo>
                  <a:lnTo>
                    <a:pt x="951" y="2592"/>
                  </a:lnTo>
                  <a:lnTo>
                    <a:pt x="1046" y="2584"/>
                  </a:lnTo>
                  <a:lnTo>
                    <a:pt x="1323" y="2549"/>
                  </a:lnTo>
                  <a:close/>
                  <a:moveTo>
                    <a:pt x="1383" y="2057"/>
                  </a:moveTo>
                  <a:lnTo>
                    <a:pt x="1271" y="2065"/>
                  </a:lnTo>
                  <a:lnTo>
                    <a:pt x="994" y="2091"/>
                  </a:lnTo>
                  <a:lnTo>
                    <a:pt x="882" y="2109"/>
                  </a:lnTo>
                  <a:lnTo>
                    <a:pt x="778" y="2135"/>
                  </a:lnTo>
                  <a:lnTo>
                    <a:pt x="675" y="2160"/>
                  </a:lnTo>
                  <a:lnTo>
                    <a:pt x="580" y="2195"/>
                  </a:lnTo>
                  <a:lnTo>
                    <a:pt x="485" y="2230"/>
                  </a:lnTo>
                  <a:lnTo>
                    <a:pt x="398" y="2281"/>
                  </a:lnTo>
                  <a:lnTo>
                    <a:pt x="320" y="2333"/>
                  </a:lnTo>
                  <a:lnTo>
                    <a:pt x="251" y="2385"/>
                  </a:lnTo>
                  <a:lnTo>
                    <a:pt x="182" y="2454"/>
                  </a:lnTo>
                  <a:lnTo>
                    <a:pt x="130" y="2515"/>
                  </a:lnTo>
                  <a:lnTo>
                    <a:pt x="79" y="2592"/>
                  </a:lnTo>
                  <a:lnTo>
                    <a:pt x="44" y="2661"/>
                  </a:lnTo>
                  <a:lnTo>
                    <a:pt x="18" y="2748"/>
                  </a:lnTo>
                  <a:lnTo>
                    <a:pt x="10" y="2826"/>
                  </a:lnTo>
                  <a:lnTo>
                    <a:pt x="1" y="2912"/>
                  </a:lnTo>
                  <a:lnTo>
                    <a:pt x="10" y="3007"/>
                  </a:lnTo>
                  <a:lnTo>
                    <a:pt x="18" y="3093"/>
                  </a:lnTo>
                  <a:lnTo>
                    <a:pt x="44" y="3180"/>
                  </a:lnTo>
                  <a:lnTo>
                    <a:pt x="79" y="3258"/>
                  </a:lnTo>
                  <a:lnTo>
                    <a:pt x="113" y="3327"/>
                  </a:lnTo>
                  <a:lnTo>
                    <a:pt x="165" y="3396"/>
                  </a:lnTo>
                  <a:lnTo>
                    <a:pt x="225" y="3456"/>
                  </a:lnTo>
                  <a:lnTo>
                    <a:pt x="295" y="3508"/>
                  </a:lnTo>
                  <a:lnTo>
                    <a:pt x="372" y="3551"/>
                  </a:lnTo>
                  <a:lnTo>
                    <a:pt x="459" y="3594"/>
                  </a:lnTo>
                  <a:lnTo>
                    <a:pt x="545" y="3629"/>
                  </a:lnTo>
                  <a:lnTo>
                    <a:pt x="640" y="3655"/>
                  </a:lnTo>
                  <a:lnTo>
                    <a:pt x="735" y="3672"/>
                  </a:lnTo>
                  <a:lnTo>
                    <a:pt x="830" y="3681"/>
                  </a:lnTo>
                  <a:lnTo>
                    <a:pt x="942" y="3689"/>
                  </a:lnTo>
                  <a:lnTo>
                    <a:pt x="1046" y="3689"/>
                  </a:lnTo>
                  <a:lnTo>
                    <a:pt x="1167" y="3681"/>
                  </a:lnTo>
                  <a:lnTo>
                    <a:pt x="1435" y="3646"/>
                  </a:lnTo>
                  <a:lnTo>
                    <a:pt x="1556" y="3638"/>
                  </a:lnTo>
                  <a:lnTo>
                    <a:pt x="1659" y="3612"/>
                  </a:lnTo>
                  <a:lnTo>
                    <a:pt x="1763" y="3586"/>
                  </a:lnTo>
                  <a:lnTo>
                    <a:pt x="1858" y="3551"/>
                  </a:lnTo>
                  <a:lnTo>
                    <a:pt x="1944" y="3517"/>
                  </a:lnTo>
                  <a:lnTo>
                    <a:pt x="2031" y="3465"/>
                  </a:lnTo>
                  <a:lnTo>
                    <a:pt x="2109" y="3413"/>
                  </a:lnTo>
                  <a:lnTo>
                    <a:pt x="2186" y="3361"/>
                  </a:lnTo>
                  <a:lnTo>
                    <a:pt x="2247" y="3301"/>
                  </a:lnTo>
                  <a:lnTo>
                    <a:pt x="2307" y="3232"/>
                  </a:lnTo>
                  <a:lnTo>
                    <a:pt x="2350" y="3163"/>
                  </a:lnTo>
                  <a:lnTo>
                    <a:pt x="2385" y="3085"/>
                  </a:lnTo>
                  <a:lnTo>
                    <a:pt x="2411" y="3007"/>
                  </a:lnTo>
                  <a:lnTo>
                    <a:pt x="2428" y="2921"/>
                  </a:lnTo>
                  <a:lnTo>
                    <a:pt x="2437" y="2834"/>
                  </a:lnTo>
                  <a:lnTo>
                    <a:pt x="2428" y="2739"/>
                  </a:lnTo>
                  <a:lnTo>
                    <a:pt x="2411" y="2653"/>
                  </a:lnTo>
                  <a:lnTo>
                    <a:pt x="2394" y="2566"/>
                  </a:lnTo>
                  <a:lnTo>
                    <a:pt x="2359" y="2489"/>
                  </a:lnTo>
                  <a:lnTo>
                    <a:pt x="2316" y="2420"/>
                  </a:lnTo>
                  <a:lnTo>
                    <a:pt x="2264" y="2351"/>
                  </a:lnTo>
                  <a:lnTo>
                    <a:pt x="2204" y="2299"/>
                  </a:lnTo>
                  <a:lnTo>
                    <a:pt x="2134" y="2238"/>
                  </a:lnTo>
                  <a:lnTo>
                    <a:pt x="2057" y="2195"/>
                  </a:lnTo>
                  <a:lnTo>
                    <a:pt x="1970" y="2152"/>
                  </a:lnTo>
                  <a:lnTo>
                    <a:pt x="1884" y="2117"/>
                  </a:lnTo>
                  <a:lnTo>
                    <a:pt x="1789" y="2091"/>
                  </a:lnTo>
                  <a:lnTo>
                    <a:pt x="1694" y="2074"/>
                  </a:lnTo>
                  <a:lnTo>
                    <a:pt x="1599" y="2057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8"/>
            <p:cNvSpPr/>
            <p:nvPr/>
          </p:nvSpPr>
          <p:spPr>
            <a:xfrm>
              <a:off x="-1252547" y="2961991"/>
              <a:ext cx="250691" cy="303985"/>
            </a:xfrm>
            <a:custGeom>
              <a:avLst/>
              <a:gdLst/>
              <a:ahLst/>
              <a:cxnLst/>
              <a:rect l="l" t="t" r="r" b="b"/>
              <a:pathLst>
                <a:path w="6341" h="7689" extrusionOk="0">
                  <a:moveTo>
                    <a:pt x="5071" y="0"/>
                  </a:moveTo>
                  <a:lnTo>
                    <a:pt x="4941" y="9"/>
                  </a:lnTo>
                  <a:lnTo>
                    <a:pt x="4812" y="26"/>
                  </a:lnTo>
                  <a:lnTo>
                    <a:pt x="4682" y="52"/>
                  </a:lnTo>
                  <a:lnTo>
                    <a:pt x="4544" y="87"/>
                  </a:lnTo>
                  <a:lnTo>
                    <a:pt x="4406" y="130"/>
                  </a:lnTo>
                  <a:lnTo>
                    <a:pt x="4267" y="182"/>
                  </a:lnTo>
                  <a:lnTo>
                    <a:pt x="4121" y="242"/>
                  </a:lnTo>
                  <a:lnTo>
                    <a:pt x="3974" y="311"/>
                  </a:lnTo>
                  <a:lnTo>
                    <a:pt x="3827" y="380"/>
                  </a:lnTo>
                  <a:lnTo>
                    <a:pt x="3680" y="467"/>
                  </a:lnTo>
                  <a:lnTo>
                    <a:pt x="3525" y="562"/>
                  </a:lnTo>
                  <a:lnTo>
                    <a:pt x="3378" y="657"/>
                  </a:lnTo>
                  <a:lnTo>
                    <a:pt x="3222" y="769"/>
                  </a:lnTo>
                  <a:lnTo>
                    <a:pt x="3075" y="881"/>
                  </a:lnTo>
                  <a:lnTo>
                    <a:pt x="2920" y="1002"/>
                  </a:lnTo>
                  <a:lnTo>
                    <a:pt x="2764" y="1132"/>
                  </a:lnTo>
                  <a:lnTo>
                    <a:pt x="2618" y="1262"/>
                  </a:lnTo>
                  <a:lnTo>
                    <a:pt x="2462" y="1408"/>
                  </a:lnTo>
                  <a:lnTo>
                    <a:pt x="2315" y="1555"/>
                  </a:lnTo>
                  <a:lnTo>
                    <a:pt x="2160" y="1711"/>
                  </a:lnTo>
                  <a:lnTo>
                    <a:pt x="2013" y="1875"/>
                  </a:lnTo>
                  <a:lnTo>
                    <a:pt x="1866" y="2039"/>
                  </a:lnTo>
                  <a:lnTo>
                    <a:pt x="1728" y="2212"/>
                  </a:lnTo>
                  <a:lnTo>
                    <a:pt x="1581" y="2393"/>
                  </a:lnTo>
                  <a:lnTo>
                    <a:pt x="1443" y="2575"/>
                  </a:lnTo>
                  <a:lnTo>
                    <a:pt x="1313" y="2765"/>
                  </a:lnTo>
                  <a:lnTo>
                    <a:pt x="1184" y="2955"/>
                  </a:lnTo>
                  <a:lnTo>
                    <a:pt x="1063" y="3145"/>
                  </a:lnTo>
                  <a:lnTo>
                    <a:pt x="942" y="3335"/>
                  </a:lnTo>
                  <a:lnTo>
                    <a:pt x="838" y="3525"/>
                  </a:lnTo>
                  <a:lnTo>
                    <a:pt x="734" y="3715"/>
                  </a:lnTo>
                  <a:lnTo>
                    <a:pt x="639" y="3905"/>
                  </a:lnTo>
                  <a:lnTo>
                    <a:pt x="544" y="4086"/>
                  </a:lnTo>
                  <a:lnTo>
                    <a:pt x="467" y="4276"/>
                  </a:lnTo>
                  <a:lnTo>
                    <a:pt x="389" y="4458"/>
                  </a:lnTo>
                  <a:lnTo>
                    <a:pt x="320" y="4639"/>
                  </a:lnTo>
                  <a:lnTo>
                    <a:pt x="251" y="4820"/>
                  </a:lnTo>
                  <a:lnTo>
                    <a:pt x="199" y="5002"/>
                  </a:lnTo>
                  <a:lnTo>
                    <a:pt x="147" y="5175"/>
                  </a:lnTo>
                  <a:lnTo>
                    <a:pt x="104" y="5347"/>
                  </a:lnTo>
                  <a:lnTo>
                    <a:pt x="69" y="5511"/>
                  </a:lnTo>
                  <a:lnTo>
                    <a:pt x="43" y="5676"/>
                  </a:lnTo>
                  <a:lnTo>
                    <a:pt x="26" y="5840"/>
                  </a:lnTo>
                  <a:lnTo>
                    <a:pt x="9" y="5995"/>
                  </a:lnTo>
                  <a:lnTo>
                    <a:pt x="0" y="6142"/>
                  </a:lnTo>
                  <a:lnTo>
                    <a:pt x="0" y="6289"/>
                  </a:lnTo>
                  <a:lnTo>
                    <a:pt x="9" y="6427"/>
                  </a:lnTo>
                  <a:lnTo>
                    <a:pt x="26" y="6565"/>
                  </a:lnTo>
                  <a:lnTo>
                    <a:pt x="52" y="6695"/>
                  </a:lnTo>
                  <a:lnTo>
                    <a:pt x="78" y="6816"/>
                  </a:lnTo>
                  <a:lnTo>
                    <a:pt x="121" y="6928"/>
                  </a:lnTo>
                  <a:lnTo>
                    <a:pt x="164" y="7040"/>
                  </a:lnTo>
                  <a:lnTo>
                    <a:pt x="216" y="7144"/>
                  </a:lnTo>
                  <a:lnTo>
                    <a:pt x="285" y="7239"/>
                  </a:lnTo>
                  <a:lnTo>
                    <a:pt x="354" y="7325"/>
                  </a:lnTo>
                  <a:lnTo>
                    <a:pt x="432" y="7403"/>
                  </a:lnTo>
                  <a:lnTo>
                    <a:pt x="510" y="7472"/>
                  </a:lnTo>
                  <a:lnTo>
                    <a:pt x="605" y="7533"/>
                  </a:lnTo>
                  <a:lnTo>
                    <a:pt x="700" y="7585"/>
                  </a:lnTo>
                  <a:lnTo>
                    <a:pt x="804" y="7619"/>
                  </a:lnTo>
                  <a:lnTo>
                    <a:pt x="916" y="7654"/>
                  </a:lnTo>
                  <a:lnTo>
                    <a:pt x="1028" y="7671"/>
                  </a:lnTo>
                  <a:lnTo>
                    <a:pt x="1149" y="7688"/>
                  </a:lnTo>
                  <a:lnTo>
                    <a:pt x="1270" y="7688"/>
                  </a:lnTo>
                  <a:lnTo>
                    <a:pt x="1391" y="7680"/>
                  </a:lnTo>
                  <a:lnTo>
                    <a:pt x="1521" y="7662"/>
                  </a:lnTo>
                  <a:lnTo>
                    <a:pt x="1659" y="7636"/>
                  </a:lnTo>
                  <a:lnTo>
                    <a:pt x="1797" y="7602"/>
                  </a:lnTo>
                  <a:lnTo>
                    <a:pt x="1935" y="7559"/>
                  </a:lnTo>
                  <a:lnTo>
                    <a:pt x="2073" y="7507"/>
                  </a:lnTo>
                  <a:lnTo>
                    <a:pt x="2220" y="7446"/>
                  </a:lnTo>
                  <a:lnTo>
                    <a:pt x="2367" y="7377"/>
                  </a:lnTo>
                  <a:lnTo>
                    <a:pt x="2514" y="7308"/>
                  </a:lnTo>
                  <a:lnTo>
                    <a:pt x="2661" y="7222"/>
                  </a:lnTo>
                  <a:lnTo>
                    <a:pt x="2808" y="7127"/>
                  </a:lnTo>
                  <a:lnTo>
                    <a:pt x="2963" y="7032"/>
                  </a:lnTo>
                  <a:lnTo>
                    <a:pt x="3119" y="6919"/>
                  </a:lnTo>
                  <a:lnTo>
                    <a:pt x="3265" y="6807"/>
                  </a:lnTo>
                  <a:lnTo>
                    <a:pt x="3421" y="6686"/>
                  </a:lnTo>
                  <a:lnTo>
                    <a:pt x="3576" y="6557"/>
                  </a:lnTo>
                  <a:lnTo>
                    <a:pt x="3723" y="6427"/>
                  </a:lnTo>
                  <a:lnTo>
                    <a:pt x="3879" y="6280"/>
                  </a:lnTo>
                  <a:lnTo>
                    <a:pt x="4026" y="6133"/>
                  </a:lnTo>
                  <a:lnTo>
                    <a:pt x="4181" y="5978"/>
                  </a:lnTo>
                  <a:lnTo>
                    <a:pt x="4328" y="5814"/>
                  </a:lnTo>
                  <a:lnTo>
                    <a:pt x="4475" y="5650"/>
                  </a:lnTo>
                  <a:lnTo>
                    <a:pt x="4613" y="5477"/>
                  </a:lnTo>
                  <a:lnTo>
                    <a:pt x="4760" y="5296"/>
                  </a:lnTo>
                  <a:lnTo>
                    <a:pt x="4898" y="5114"/>
                  </a:lnTo>
                  <a:lnTo>
                    <a:pt x="5028" y="4924"/>
                  </a:lnTo>
                  <a:lnTo>
                    <a:pt x="5157" y="4734"/>
                  </a:lnTo>
                  <a:lnTo>
                    <a:pt x="5278" y="4544"/>
                  </a:lnTo>
                  <a:lnTo>
                    <a:pt x="5399" y="4354"/>
                  </a:lnTo>
                  <a:lnTo>
                    <a:pt x="5503" y="4164"/>
                  </a:lnTo>
                  <a:lnTo>
                    <a:pt x="5606" y="3974"/>
                  </a:lnTo>
                  <a:lnTo>
                    <a:pt x="5701" y="3784"/>
                  </a:lnTo>
                  <a:lnTo>
                    <a:pt x="5796" y="3602"/>
                  </a:lnTo>
                  <a:lnTo>
                    <a:pt x="5874" y="3412"/>
                  </a:lnTo>
                  <a:lnTo>
                    <a:pt x="5952" y="3231"/>
                  </a:lnTo>
                  <a:lnTo>
                    <a:pt x="6021" y="3050"/>
                  </a:lnTo>
                  <a:lnTo>
                    <a:pt x="6081" y="2868"/>
                  </a:lnTo>
                  <a:lnTo>
                    <a:pt x="6142" y="2687"/>
                  </a:lnTo>
                  <a:lnTo>
                    <a:pt x="6194" y="2514"/>
                  </a:lnTo>
                  <a:lnTo>
                    <a:pt x="6237" y="2341"/>
                  </a:lnTo>
                  <a:lnTo>
                    <a:pt x="6271" y="2177"/>
                  </a:lnTo>
                  <a:lnTo>
                    <a:pt x="6297" y="2013"/>
                  </a:lnTo>
                  <a:lnTo>
                    <a:pt x="6315" y="1849"/>
                  </a:lnTo>
                  <a:lnTo>
                    <a:pt x="6332" y="1693"/>
                  </a:lnTo>
                  <a:lnTo>
                    <a:pt x="6341" y="1547"/>
                  </a:lnTo>
                  <a:lnTo>
                    <a:pt x="6332" y="1400"/>
                  </a:lnTo>
                  <a:lnTo>
                    <a:pt x="6323" y="1262"/>
                  </a:lnTo>
                  <a:lnTo>
                    <a:pt x="6315" y="1123"/>
                  </a:lnTo>
                  <a:lnTo>
                    <a:pt x="6289" y="994"/>
                  </a:lnTo>
                  <a:lnTo>
                    <a:pt x="6254" y="873"/>
                  </a:lnTo>
                  <a:lnTo>
                    <a:pt x="6220" y="761"/>
                  </a:lnTo>
                  <a:lnTo>
                    <a:pt x="6176" y="648"/>
                  </a:lnTo>
                  <a:lnTo>
                    <a:pt x="6116" y="545"/>
                  </a:lnTo>
                  <a:lnTo>
                    <a:pt x="6055" y="450"/>
                  </a:lnTo>
                  <a:lnTo>
                    <a:pt x="5986" y="363"/>
                  </a:lnTo>
                  <a:lnTo>
                    <a:pt x="5909" y="285"/>
                  </a:lnTo>
                  <a:lnTo>
                    <a:pt x="5822" y="216"/>
                  </a:lnTo>
                  <a:lnTo>
                    <a:pt x="5736" y="156"/>
                  </a:lnTo>
                  <a:lnTo>
                    <a:pt x="5632" y="104"/>
                  </a:lnTo>
                  <a:lnTo>
                    <a:pt x="5529" y="70"/>
                  </a:lnTo>
                  <a:lnTo>
                    <a:pt x="5425" y="35"/>
                  </a:lnTo>
                  <a:lnTo>
                    <a:pt x="5313" y="18"/>
                  </a:lnTo>
                  <a:lnTo>
                    <a:pt x="5192" y="0"/>
                  </a:lnTo>
                  <a:close/>
                </a:path>
              </a:pathLst>
            </a:custGeom>
            <a:solidFill>
              <a:srgbClr val="1D63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8"/>
            <p:cNvSpPr/>
            <p:nvPr/>
          </p:nvSpPr>
          <p:spPr>
            <a:xfrm>
              <a:off x="-1259031" y="2955152"/>
              <a:ext cx="250336" cy="303985"/>
            </a:xfrm>
            <a:custGeom>
              <a:avLst/>
              <a:gdLst/>
              <a:ahLst/>
              <a:cxnLst/>
              <a:rect l="l" t="t" r="r" b="b"/>
              <a:pathLst>
                <a:path w="6332" h="7689" extrusionOk="0">
                  <a:moveTo>
                    <a:pt x="5071" y="1"/>
                  </a:moveTo>
                  <a:lnTo>
                    <a:pt x="4941" y="9"/>
                  </a:lnTo>
                  <a:lnTo>
                    <a:pt x="4811" y="27"/>
                  </a:lnTo>
                  <a:lnTo>
                    <a:pt x="4682" y="52"/>
                  </a:lnTo>
                  <a:lnTo>
                    <a:pt x="4544" y="87"/>
                  </a:lnTo>
                  <a:lnTo>
                    <a:pt x="4405" y="130"/>
                  </a:lnTo>
                  <a:lnTo>
                    <a:pt x="4259" y="182"/>
                  </a:lnTo>
                  <a:lnTo>
                    <a:pt x="4120" y="234"/>
                  </a:lnTo>
                  <a:lnTo>
                    <a:pt x="3974" y="303"/>
                  </a:lnTo>
                  <a:lnTo>
                    <a:pt x="3827" y="381"/>
                  </a:lnTo>
                  <a:lnTo>
                    <a:pt x="3671" y="467"/>
                  </a:lnTo>
                  <a:lnTo>
                    <a:pt x="3524" y="562"/>
                  </a:lnTo>
                  <a:lnTo>
                    <a:pt x="3369" y="657"/>
                  </a:lnTo>
                  <a:lnTo>
                    <a:pt x="3222" y="761"/>
                  </a:lnTo>
                  <a:lnTo>
                    <a:pt x="3067" y="882"/>
                  </a:lnTo>
                  <a:lnTo>
                    <a:pt x="2911" y="1003"/>
                  </a:lnTo>
                  <a:lnTo>
                    <a:pt x="2764" y="1132"/>
                  </a:lnTo>
                  <a:lnTo>
                    <a:pt x="2609" y="1262"/>
                  </a:lnTo>
                  <a:lnTo>
                    <a:pt x="2462" y="1409"/>
                  </a:lnTo>
                  <a:lnTo>
                    <a:pt x="2306" y="1555"/>
                  </a:lnTo>
                  <a:lnTo>
                    <a:pt x="2160" y="1711"/>
                  </a:lnTo>
                  <a:lnTo>
                    <a:pt x="2013" y="1875"/>
                  </a:lnTo>
                  <a:lnTo>
                    <a:pt x="1866" y="2039"/>
                  </a:lnTo>
                  <a:lnTo>
                    <a:pt x="1719" y="2212"/>
                  </a:lnTo>
                  <a:lnTo>
                    <a:pt x="1581" y="2393"/>
                  </a:lnTo>
                  <a:lnTo>
                    <a:pt x="1443" y="2575"/>
                  </a:lnTo>
                  <a:lnTo>
                    <a:pt x="1304" y="2765"/>
                  </a:lnTo>
                  <a:lnTo>
                    <a:pt x="1175" y="2955"/>
                  </a:lnTo>
                  <a:lnTo>
                    <a:pt x="1054" y="3145"/>
                  </a:lnTo>
                  <a:lnTo>
                    <a:pt x="942" y="3335"/>
                  </a:lnTo>
                  <a:lnTo>
                    <a:pt x="829" y="3525"/>
                  </a:lnTo>
                  <a:lnTo>
                    <a:pt x="726" y="3715"/>
                  </a:lnTo>
                  <a:lnTo>
                    <a:pt x="631" y="3896"/>
                  </a:lnTo>
                  <a:lnTo>
                    <a:pt x="544" y="4086"/>
                  </a:lnTo>
                  <a:lnTo>
                    <a:pt x="458" y="4276"/>
                  </a:lnTo>
                  <a:lnTo>
                    <a:pt x="380" y="4458"/>
                  </a:lnTo>
                  <a:lnTo>
                    <a:pt x="311" y="4639"/>
                  </a:lnTo>
                  <a:lnTo>
                    <a:pt x="251" y="4821"/>
                  </a:lnTo>
                  <a:lnTo>
                    <a:pt x="190" y="5002"/>
                  </a:lnTo>
                  <a:lnTo>
                    <a:pt x="147" y="5175"/>
                  </a:lnTo>
                  <a:lnTo>
                    <a:pt x="104" y="5348"/>
                  </a:lnTo>
                  <a:lnTo>
                    <a:pt x="69" y="5512"/>
                  </a:lnTo>
                  <a:lnTo>
                    <a:pt x="43" y="5676"/>
                  </a:lnTo>
                  <a:lnTo>
                    <a:pt x="17" y="5840"/>
                  </a:lnTo>
                  <a:lnTo>
                    <a:pt x="9" y="5995"/>
                  </a:lnTo>
                  <a:lnTo>
                    <a:pt x="0" y="6142"/>
                  </a:lnTo>
                  <a:lnTo>
                    <a:pt x="0" y="6289"/>
                  </a:lnTo>
                  <a:lnTo>
                    <a:pt x="9" y="6427"/>
                  </a:lnTo>
                  <a:lnTo>
                    <a:pt x="26" y="6566"/>
                  </a:lnTo>
                  <a:lnTo>
                    <a:pt x="43" y="6695"/>
                  </a:lnTo>
                  <a:lnTo>
                    <a:pt x="78" y="6816"/>
                  </a:lnTo>
                  <a:lnTo>
                    <a:pt x="112" y="6928"/>
                  </a:lnTo>
                  <a:lnTo>
                    <a:pt x="164" y="7041"/>
                  </a:lnTo>
                  <a:lnTo>
                    <a:pt x="216" y="7144"/>
                  </a:lnTo>
                  <a:lnTo>
                    <a:pt x="277" y="7239"/>
                  </a:lnTo>
                  <a:lnTo>
                    <a:pt x="346" y="7326"/>
                  </a:lnTo>
                  <a:lnTo>
                    <a:pt x="423" y="7403"/>
                  </a:lnTo>
                  <a:lnTo>
                    <a:pt x="510" y="7473"/>
                  </a:lnTo>
                  <a:lnTo>
                    <a:pt x="605" y="7533"/>
                  </a:lnTo>
                  <a:lnTo>
                    <a:pt x="700" y="7585"/>
                  </a:lnTo>
                  <a:lnTo>
                    <a:pt x="803" y="7619"/>
                  </a:lnTo>
                  <a:lnTo>
                    <a:pt x="907" y="7654"/>
                  </a:lnTo>
                  <a:lnTo>
                    <a:pt x="1028" y="7671"/>
                  </a:lnTo>
                  <a:lnTo>
                    <a:pt x="1140" y="7680"/>
                  </a:lnTo>
                  <a:lnTo>
                    <a:pt x="1261" y="7688"/>
                  </a:lnTo>
                  <a:lnTo>
                    <a:pt x="1391" y="7680"/>
                  </a:lnTo>
                  <a:lnTo>
                    <a:pt x="1520" y="7663"/>
                  </a:lnTo>
                  <a:lnTo>
                    <a:pt x="1650" y="7637"/>
                  </a:lnTo>
                  <a:lnTo>
                    <a:pt x="1788" y="7602"/>
                  </a:lnTo>
                  <a:lnTo>
                    <a:pt x="1926" y="7559"/>
                  </a:lnTo>
                  <a:lnTo>
                    <a:pt x="2073" y="7507"/>
                  </a:lnTo>
                  <a:lnTo>
                    <a:pt x="2211" y="7447"/>
                  </a:lnTo>
                  <a:lnTo>
                    <a:pt x="2358" y="7378"/>
                  </a:lnTo>
                  <a:lnTo>
                    <a:pt x="2505" y="7300"/>
                  </a:lnTo>
                  <a:lnTo>
                    <a:pt x="2661" y="7222"/>
                  </a:lnTo>
                  <a:lnTo>
                    <a:pt x="2807" y="7127"/>
                  </a:lnTo>
                  <a:lnTo>
                    <a:pt x="2963" y="7032"/>
                  </a:lnTo>
                  <a:lnTo>
                    <a:pt x="3110" y="6920"/>
                  </a:lnTo>
                  <a:lnTo>
                    <a:pt x="3265" y="6807"/>
                  </a:lnTo>
                  <a:lnTo>
                    <a:pt x="3421" y="6686"/>
                  </a:lnTo>
                  <a:lnTo>
                    <a:pt x="3568" y="6557"/>
                  </a:lnTo>
                  <a:lnTo>
                    <a:pt x="3723" y="6419"/>
                  </a:lnTo>
                  <a:lnTo>
                    <a:pt x="3870" y="6280"/>
                  </a:lnTo>
                  <a:lnTo>
                    <a:pt x="4025" y="6134"/>
                  </a:lnTo>
                  <a:lnTo>
                    <a:pt x="4172" y="5978"/>
                  </a:lnTo>
                  <a:lnTo>
                    <a:pt x="4319" y="5814"/>
                  </a:lnTo>
                  <a:lnTo>
                    <a:pt x="4466" y="5650"/>
                  </a:lnTo>
                  <a:lnTo>
                    <a:pt x="4613" y="5477"/>
                  </a:lnTo>
                  <a:lnTo>
                    <a:pt x="4751" y="5296"/>
                  </a:lnTo>
                  <a:lnTo>
                    <a:pt x="4889" y="5106"/>
                  </a:lnTo>
                  <a:lnTo>
                    <a:pt x="5027" y="4924"/>
                  </a:lnTo>
                  <a:lnTo>
                    <a:pt x="5157" y="4734"/>
                  </a:lnTo>
                  <a:lnTo>
                    <a:pt x="5278" y="4544"/>
                  </a:lnTo>
                  <a:lnTo>
                    <a:pt x="5390" y="4354"/>
                  </a:lnTo>
                  <a:lnTo>
                    <a:pt x="5503" y="4164"/>
                  </a:lnTo>
                  <a:lnTo>
                    <a:pt x="5606" y="3974"/>
                  </a:lnTo>
                  <a:lnTo>
                    <a:pt x="5701" y="3784"/>
                  </a:lnTo>
                  <a:lnTo>
                    <a:pt x="5788" y="3594"/>
                  </a:lnTo>
                  <a:lnTo>
                    <a:pt x="5874" y="3413"/>
                  </a:lnTo>
                  <a:lnTo>
                    <a:pt x="5952" y="3231"/>
                  </a:lnTo>
                  <a:lnTo>
                    <a:pt x="6021" y="3041"/>
                  </a:lnTo>
                  <a:lnTo>
                    <a:pt x="6081" y="2868"/>
                  </a:lnTo>
                  <a:lnTo>
                    <a:pt x="6133" y="2687"/>
                  </a:lnTo>
                  <a:lnTo>
                    <a:pt x="6185" y="2514"/>
                  </a:lnTo>
                  <a:lnTo>
                    <a:pt x="6228" y="2342"/>
                  </a:lnTo>
                  <a:lnTo>
                    <a:pt x="6263" y="2177"/>
                  </a:lnTo>
                  <a:lnTo>
                    <a:pt x="6289" y="2013"/>
                  </a:lnTo>
                  <a:lnTo>
                    <a:pt x="6315" y="1849"/>
                  </a:lnTo>
                  <a:lnTo>
                    <a:pt x="6323" y="1694"/>
                  </a:lnTo>
                  <a:lnTo>
                    <a:pt x="6332" y="1547"/>
                  </a:lnTo>
                  <a:lnTo>
                    <a:pt x="6332" y="1400"/>
                  </a:lnTo>
                  <a:lnTo>
                    <a:pt x="6323" y="1253"/>
                  </a:lnTo>
                  <a:lnTo>
                    <a:pt x="6306" y="1124"/>
                  </a:lnTo>
                  <a:lnTo>
                    <a:pt x="6280" y="994"/>
                  </a:lnTo>
                  <a:lnTo>
                    <a:pt x="6254" y="873"/>
                  </a:lnTo>
                  <a:lnTo>
                    <a:pt x="6211" y="752"/>
                  </a:lnTo>
                  <a:lnTo>
                    <a:pt x="6168" y="648"/>
                  </a:lnTo>
                  <a:lnTo>
                    <a:pt x="6116" y="545"/>
                  </a:lnTo>
                  <a:lnTo>
                    <a:pt x="6055" y="450"/>
                  </a:lnTo>
                  <a:lnTo>
                    <a:pt x="5986" y="363"/>
                  </a:lnTo>
                  <a:lnTo>
                    <a:pt x="5909" y="286"/>
                  </a:lnTo>
                  <a:lnTo>
                    <a:pt x="5822" y="217"/>
                  </a:lnTo>
                  <a:lnTo>
                    <a:pt x="5727" y="156"/>
                  </a:lnTo>
                  <a:lnTo>
                    <a:pt x="5632" y="104"/>
                  </a:lnTo>
                  <a:lnTo>
                    <a:pt x="5528" y="61"/>
                  </a:lnTo>
                  <a:lnTo>
                    <a:pt x="5416" y="35"/>
                  </a:lnTo>
                  <a:lnTo>
                    <a:pt x="5304" y="9"/>
                  </a:lnTo>
                  <a:lnTo>
                    <a:pt x="51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8"/>
            <p:cNvSpPr/>
            <p:nvPr/>
          </p:nvSpPr>
          <p:spPr>
            <a:xfrm>
              <a:off x="-1203365" y="3018329"/>
              <a:ext cx="117854" cy="180003"/>
            </a:xfrm>
            <a:custGeom>
              <a:avLst/>
              <a:gdLst/>
              <a:ahLst/>
              <a:cxnLst/>
              <a:rect l="l" t="t" r="r" b="b"/>
              <a:pathLst>
                <a:path w="2981" h="4553" extrusionOk="0">
                  <a:moveTo>
                    <a:pt x="1702" y="458"/>
                  </a:moveTo>
                  <a:lnTo>
                    <a:pt x="1754" y="484"/>
                  </a:lnTo>
                  <a:lnTo>
                    <a:pt x="1805" y="510"/>
                  </a:lnTo>
                  <a:lnTo>
                    <a:pt x="1831" y="554"/>
                  </a:lnTo>
                  <a:lnTo>
                    <a:pt x="1849" y="605"/>
                  </a:lnTo>
                  <a:lnTo>
                    <a:pt x="1857" y="674"/>
                  </a:lnTo>
                  <a:lnTo>
                    <a:pt x="1849" y="735"/>
                  </a:lnTo>
                  <a:lnTo>
                    <a:pt x="1831" y="804"/>
                  </a:lnTo>
                  <a:lnTo>
                    <a:pt x="1805" y="873"/>
                  </a:lnTo>
                  <a:lnTo>
                    <a:pt x="1771" y="942"/>
                  </a:lnTo>
                  <a:lnTo>
                    <a:pt x="1667" y="1141"/>
                  </a:lnTo>
                  <a:lnTo>
                    <a:pt x="1624" y="1201"/>
                  </a:lnTo>
                  <a:lnTo>
                    <a:pt x="1572" y="1262"/>
                  </a:lnTo>
                  <a:lnTo>
                    <a:pt x="1529" y="1305"/>
                  </a:lnTo>
                  <a:lnTo>
                    <a:pt x="1477" y="1348"/>
                  </a:lnTo>
                  <a:lnTo>
                    <a:pt x="1417" y="1374"/>
                  </a:lnTo>
                  <a:lnTo>
                    <a:pt x="1365" y="1383"/>
                  </a:lnTo>
                  <a:lnTo>
                    <a:pt x="1313" y="1374"/>
                  </a:lnTo>
                  <a:lnTo>
                    <a:pt x="1261" y="1357"/>
                  </a:lnTo>
                  <a:lnTo>
                    <a:pt x="1218" y="1322"/>
                  </a:lnTo>
                  <a:lnTo>
                    <a:pt x="1184" y="1279"/>
                  </a:lnTo>
                  <a:lnTo>
                    <a:pt x="1166" y="1227"/>
                  </a:lnTo>
                  <a:lnTo>
                    <a:pt x="1158" y="1167"/>
                  </a:lnTo>
                  <a:lnTo>
                    <a:pt x="1166" y="1106"/>
                  </a:lnTo>
                  <a:lnTo>
                    <a:pt x="1184" y="1037"/>
                  </a:lnTo>
                  <a:lnTo>
                    <a:pt x="1209" y="968"/>
                  </a:lnTo>
                  <a:lnTo>
                    <a:pt x="1244" y="899"/>
                  </a:lnTo>
                  <a:lnTo>
                    <a:pt x="1348" y="709"/>
                  </a:lnTo>
                  <a:lnTo>
                    <a:pt x="1391" y="640"/>
                  </a:lnTo>
                  <a:lnTo>
                    <a:pt x="1443" y="579"/>
                  </a:lnTo>
                  <a:lnTo>
                    <a:pt x="1486" y="528"/>
                  </a:lnTo>
                  <a:lnTo>
                    <a:pt x="1546" y="493"/>
                  </a:lnTo>
                  <a:lnTo>
                    <a:pt x="1598" y="467"/>
                  </a:lnTo>
                  <a:lnTo>
                    <a:pt x="1650" y="458"/>
                  </a:lnTo>
                  <a:close/>
                  <a:moveTo>
                    <a:pt x="1659" y="1"/>
                  </a:moveTo>
                  <a:lnTo>
                    <a:pt x="1598" y="18"/>
                  </a:lnTo>
                  <a:lnTo>
                    <a:pt x="1529" y="35"/>
                  </a:lnTo>
                  <a:lnTo>
                    <a:pt x="1460" y="61"/>
                  </a:lnTo>
                  <a:lnTo>
                    <a:pt x="1399" y="96"/>
                  </a:lnTo>
                  <a:lnTo>
                    <a:pt x="1339" y="139"/>
                  </a:lnTo>
                  <a:lnTo>
                    <a:pt x="1279" y="191"/>
                  </a:lnTo>
                  <a:lnTo>
                    <a:pt x="1218" y="243"/>
                  </a:lnTo>
                  <a:lnTo>
                    <a:pt x="1166" y="303"/>
                  </a:lnTo>
                  <a:lnTo>
                    <a:pt x="1114" y="363"/>
                  </a:lnTo>
                  <a:lnTo>
                    <a:pt x="1063" y="433"/>
                  </a:lnTo>
                  <a:lnTo>
                    <a:pt x="1011" y="510"/>
                  </a:lnTo>
                  <a:lnTo>
                    <a:pt x="907" y="700"/>
                  </a:lnTo>
                  <a:lnTo>
                    <a:pt x="864" y="787"/>
                  </a:lnTo>
                  <a:lnTo>
                    <a:pt x="829" y="864"/>
                  </a:lnTo>
                  <a:lnTo>
                    <a:pt x="795" y="942"/>
                  </a:lnTo>
                  <a:lnTo>
                    <a:pt x="778" y="1020"/>
                  </a:lnTo>
                  <a:lnTo>
                    <a:pt x="760" y="1089"/>
                  </a:lnTo>
                  <a:lnTo>
                    <a:pt x="752" y="1167"/>
                  </a:lnTo>
                  <a:lnTo>
                    <a:pt x="743" y="1245"/>
                  </a:lnTo>
                  <a:lnTo>
                    <a:pt x="752" y="1314"/>
                  </a:lnTo>
                  <a:lnTo>
                    <a:pt x="760" y="1391"/>
                  </a:lnTo>
                  <a:lnTo>
                    <a:pt x="778" y="1452"/>
                  </a:lnTo>
                  <a:lnTo>
                    <a:pt x="803" y="1512"/>
                  </a:lnTo>
                  <a:lnTo>
                    <a:pt x="829" y="1573"/>
                  </a:lnTo>
                  <a:lnTo>
                    <a:pt x="873" y="1625"/>
                  </a:lnTo>
                  <a:lnTo>
                    <a:pt x="916" y="1676"/>
                  </a:lnTo>
                  <a:lnTo>
                    <a:pt x="976" y="1720"/>
                  </a:lnTo>
                  <a:lnTo>
                    <a:pt x="1037" y="1754"/>
                  </a:lnTo>
                  <a:lnTo>
                    <a:pt x="1097" y="1789"/>
                  </a:lnTo>
                  <a:lnTo>
                    <a:pt x="1166" y="1815"/>
                  </a:lnTo>
                  <a:lnTo>
                    <a:pt x="1227" y="1832"/>
                  </a:lnTo>
                  <a:lnTo>
                    <a:pt x="1356" y="1832"/>
                  </a:lnTo>
                  <a:lnTo>
                    <a:pt x="1425" y="1823"/>
                  </a:lnTo>
                  <a:lnTo>
                    <a:pt x="1486" y="1806"/>
                  </a:lnTo>
                  <a:lnTo>
                    <a:pt x="1555" y="1771"/>
                  </a:lnTo>
                  <a:lnTo>
                    <a:pt x="1615" y="1737"/>
                  </a:lnTo>
                  <a:lnTo>
                    <a:pt x="1685" y="1702"/>
                  </a:lnTo>
                  <a:lnTo>
                    <a:pt x="1745" y="1651"/>
                  </a:lnTo>
                  <a:lnTo>
                    <a:pt x="1797" y="1599"/>
                  </a:lnTo>
                  <a:lnTo>
                    <a:pt x="1849" y="1538"/>
                  </a:lnTo>
                  <a:lnTo>
                    <a:pt x="1900" y="1478"/>
                  </a:lnTo>
                  <a:lnTo>
                    <a:pt x="1952" y="1409"/>
                  </a:lnTo>
                  <a:lnTo>
                    <a:pt x="2004" y="1331"/>
                  </a:lnTo>
                  <a:lnTo>
                    <a:pt x="2108" y="1141"/>
                  </a:lnTo>
                  <a:lnTo>
                    <a:pt x="2151" y="1055"/>
                  </a:lnTo>
                  <a:lnTo>
                    <a:pt x="2186" y="977"/>
                  </a:lnTo>
                  <a:lnTo>
                    <a:pt x="2220" y="899"/>
                  </a:lnTo>
                  <a:lnTo>
                    <a:pt x="2237" y="821"/>
                  </a:lnTo>
                  <a:lnTo>
                    <a:pt x="2255" y="744"/>
                  </a:lnTo>
                  <a:lnTo>
                    <a:pt x="2272" y="674"/>
                  </a:lnTo>
                  <a:lnTo>
                    <a:pt x="2272" y="597"/>
                  </a:lnTo>
                  <a:lnTo>
                    <a:pt x="2272" y="519"/>
                  </a:lnTo>
                  <a:lnTo>
                    <a:pt x="2263" y="450"/>
                  </a:lnTo>
                  <a:lnTo>
                    <a:pt x="2246" y="381"/>
                  </a:lnTo>
                  <a:lnTo>
                    <a:pt x="2220" y="320"/>
                  </a:lnTo>
                  <a:lnTo>
                    <a:pt x="2186" y="268"/>
                  </a:lnTo>
                  <a:lnTo>
                    <a:pt x="2151" y="208"/>
                  </a:lnTo>
                  <a:lnTo>
                    <a:pt x="2099" y="165"/>
                  </a:lnTo>
                  <a:lnTo>
                    <a:pt x="2047" y="122"/>
                  </a:lnTo>
                  <a:lnTo>
                    <a:pt x="1987" y="78"/>
                  </a:lnTo>
                  <a:lnTo>
                    <a:pt x="1918" y="44"/>
                  </a:lnTo>
                  <a:lnTo>
                    <a:pt x="1857" y="27"/>
                  </a:lnTo>
                  <a:lnTo>
                    <a:pt x="1788" y="9"/>
                  </a:lnTo>
                  <a:lnTo>
                    <a:pt x="1728" y="1"/>
                  </a:lnTo>
                  <a:close/>
                  <a:moveTo>
                    <a:pt x="2833" y="1072"/>
                  </a:moveTo>
                  <a:lnTo>
                    <a:pt x="0" y="3188"/>
                  </a:lnTo>
                  <a:lnTo>
                    <a:pt x="138" y="3516"/>
                  </a:lnTo>
                  <a:lnTo>
                    <a:pt x="2980" y="1400"/>
                  </a:lnTo>
                  <a:lnTo>
                    <a:pt x="2833" y="1072"/>
                  </a:lnTo>
                  <a:close/>
                  <a:moveTo>
                    <a:pt x="1702" y="3171"/>
                  </a:moveTo>
                  <a:lnTo>
                    <a:pt x="1754" y="3179"/>
                  </a:lnTo>
                  <a:lnTo>
                    <a:pt x="1805" y="3197"/>
                  </a:lnTo>
                  <a:lnTo>
                    <a:pt x="1849" y="3231"/>
                  </a:lnTo>
                  <a:lnTo>
                    <a:pt x="1883" y="3274"/>
                  </a:lnTo>
                  <a:lnTo>
                    <a:pt x="1900" y="3326"/>
                  </a:lnTo>
                  <a:lnTo>
                    <a:pt x="1909" y="3387"/>
                  </a:lnTo>
                  <a:lnTo>
                    <a:pt x="1900" y="3456"/>
                  </a:lnTo>
                  <a:lnTo>
                    <a:pt x="1883" y="3525"/>
                  </a:lnTo>
                  <a:lnTo>
                    <a:pt x="1857" y="3585"/>
                  </a:lnTo>
                  <a:lnTo>
                    <a:pt x="1823" y="3663"/>
                  </a:lnTo>
                  <a:lnTo>
                    <a:pt x="1710" y="3853"/>
                  </a:lnTo>
                  <a:lnTo>
                    <a:pt x="1667" y="3922"/>
                  </a:lnTo>
                  <a:lnTo>
                    <a:pt x="1624" y="3983"/>
                  </a:lnTo>
                  <a:lnTo>
                    <a:pt x="1572" y="4035"/>
                  </a:lnTo>
                  <a:lnTo>
                    <a:pt x="1520" y="4069"/>
                  </a:lnTo>
                  <a:lnTo>
                    <a:pt x="1469" y="4095"/>
                  </a:lnTo>
                  <a:lnTo>
                    <a:pt x="1417" y="4104"/>
                  </a:lnTo>
                  <a:lnTo>
                    <a:pt x="1365" y="4095"/>
                  </a:lnTo>
                  <a:lnTo>
                    <a:pt x="1313" y="4069"/>
                  </a:lnTo>
                  <a:lnTo>
                    <a:pt x="1270" y="4043"/>
                  </a:lnTo>
                  <a:lnTo>
                    <a:pt x="1235" y="4000"/>
                  </a:lnTo>
                  <a:lnTo>
                    <a:pt x="1218" y="3948"/>
                  </a:lnTo>
                  <a:lnTo>
                    <a:pt x="1209" y="3879"/>
                  </a:lnTo>
                  <a:lnTo>
                    <a:pt x="1218" y="3819"/>
                  </a:lnTo>
                  <a:lnTo>
                    <a:pt x="1227" y="3750"/>
                  </a:lnTo>
                  <a:lnTo>
                    <a:pt x="1253" y="3680"/>
                  </a:lnTo>
                  <a:lnTo>
                    <a:pt x="1287" y="3611"/>
                  </a:lnTo>
                  <a:lnTo>
                    <a:pt x="1399" y="3421"/>
                  </a:lnTo>
                  <a:lnTo>
                    <a:pt x="1443" y="3352"/>
                  </a:lnTo>
                  <a:lnTo>
                    <a:pt x="1486" y="3292"/>
                  </a:lnTo>
                  <a:lnTo>
                    <a:pt x="1538" y="3249"/>
                  </a:lnTo>
                  <a:lnTo>
                    <a:pt x="1590" y="3205"/>
                  </a:lnTo>
                  <a:lnTo>
                    <a:pt x="1641" y="3179"/>
                  </a:lnTo>
                  <a:lnTo>
                    <a:pt x="1702" y="3171"/>
                  </a:lnTo>
                  <a:close/>
                  <a:moveTo>
                    <a:pt x="1710" y="2722"/>
                  </a:moveTo>
                  <a:lnTo>
                    <a:pt x="1641" y="2730"/>
                  </a:lnTo>
                  <a:lnTo>
                    <a:pt x="1572" y="2748"/>
                  </a:lnTo>
                  <a:lnTo>
                    <a:pt x="1512" y="2782"/>
                  </a:lnTo>
                  <a:lnTo>
                    <a:pt x="1443" y="2817"/>
                  </a:lnTo>
                  <a:lnTo>
                    <a:pt x="1382" y="2860"/>
                  </a:lnTo>
                  <a:lnTo>
                    <a:pt x="1322" y="2903"/>
                  </a:lnTo>
                  <a:lnTo>
                    <a:pt x="1261" y="2955"/>
                  </a:lnTo>
                  <a:lnTo>
                    <a:pt x="1209" y="3015"/>
                  </a:lnTo>
                  <a:lnTo>
                    <a:pt x="1158" y="3076"/>
                  </a:lnTo>
                  <a:lnTo>
                    <a:pt x="1106" y="3154"/>
                  </a:lnTo>
                  <a:lnTo>
                    <a:pt x="1063" y="3223"/>
                  </a:lnTo>
                  <a:lnTo>
                    <a:pt x="950" y="3413"/>
                  </a:lnTo>
                  <a:lnTo>
                    <a:pt x="916" y="3499"/>
                  </a:lnTo>
                  <a:lnTo>
                    <a:pt x="873" y="3577"/>
                  </a:lnTo>
                  <a:lnTo>
                    <a:pt x="847" y="3655"/>
                  </a:lnTo>
                  <a:lnTo>
                    <a:pt x="821" y="3732"/>
                  </a:lnTo>
                  <a:lnTo>
                    <a:pt x="803" y="3810"/>
                  </a:lnTo>
                  <a:lnTo>
                    <a:pt x="795" y="3879"/>
                  </a:lnTo>
                  <a:lnTo>
                    <a:pt x="795" y="3957"/>
                  </a:lnTo>
                  <a:lnTo>
                    <a:pt x="795" y="4035"/>
                  </a:lnTo>
                  <a:lnTo>
                    <a:pt x="803" y="4104"/>
                  </a:lnTo>
                  <a:lnTo>
                    <a:pt x="821" y="4173"/>
                  </a:lnTo>
                  <a:lnTo>
                    <a:pt x="847" y="4233"/>
                  </a:lnTo>
                  <a:lnTo>
                    <a:pt x="881" y="4285"/>
                  </a:lnTo>
                  <a:lnTo>
                    <a:pt x="924" y="4346"/>
                  </a:lnTo>
                  <a:lnTo>
                    <a:pt x="968" y="4389"/>
                  </a:lnTo>
                  <a:lnTo>
                    <a:pt x="1019" y="4432"/>
                  </a:lnTo>
                  <a:lnTo>
                    <a:pt x="1080" y="4475"/>
                  </a:lnTo>
                  <a:lnTo>
                    <a:pt x="1149" y="4510"/>
                  </a:lnTo>
                  <a:lnTo>
                    <a:pt x="1209" y="4527"/>
                  </a:lnTo>
                  <a:lnTo>
                    <a:pt x="1279" y="4544"/>
                  </a:lnTo>
                  <a:lnTo>
                    <a:pt x="1339" y="4553"/>
                  </a:lnTo>
                  <a:lnTo>
                    <a:pt x="1408" y="4553"/>
                  </a:lnTo>
                  <a:lnTo>
                    <a:pt x="1469" y="4536"/>
                  </a:lnTo>
                  <a:lnTo>
                    <a:pt x="1538" y="4518"/>
                  </a:lnTo>
                  <a:lnTo>
                    <a:pt x="1607" y="4492"/>
                  </a:lnTo>
                  <a:lnTo>
                    <a:pt x="1667" y="4458"/>
                  </a:lnTo>
                  <a:lnTo>
                    <a:pt x="1728" y="4415"/>
                  </a:lnTo>
                  <a:lnTo>
                    <a:pt x="1788" y="4372"/>
                  </a:lnTo>
                  <a:lnTo>
                    <a:pt x="1849" y="4311"/>
                  </a:lnTo>
                  <a:lnTo>
                    <a:pt x="1900" y="4259"/>
                  </a:lnTo>
                  <a:lnTo>
                    <a:pt x="1952" y="4190"/>
                  </a:lnTo>
                  <a:lnTo>
                    <a:pt x="2004" y="4121"/>
                  </a:lnTo>
                  <a:lnTo>
                    <a:pt x="2047" y="4043"/>
                  </a:lnTo>
                  <a:lnTo>
                    <a:pt x="2160" y="3853"/>
                  </a:lnTo>
                  <a:lnTo>
                    <a:pt x="2203" y="3767"/>
                  </a:lnTo>
                  <a:lnTo>
                    <a:pt x="2237" y="3689"/>
                  </a:lnTo>
                  <a:lnTo>
                    <a:pt x="2263" y="3611"/>
                  </a:lnTo>
                  <a:lnTo>
                    <a:pt x="2289" y="3534"/>
                  </a:lnTo>
                  <a:lnTo>
                    <a:pt x="2306" y="3465"/>
                  </a:lnTo>
                  <a:lnTo>
                    <a:pt x="2315" y="3387"/>
                  </a:lnTo>
                  <a:lnTo>
                    <a:pt x="2315" y="3309"/>
                  </a:lnTo>
                  <a:lnTo>
                    <a:pt x="2315" y="3240"/>
                  </a:lnTo>
                  <a:lnTo>
                    <a:pt x="2306" y="3162"/>
                  </a:lnTo>
                  <a:lnTo>
                    <a:pt x="2289" y="3102"/>
                  </a:lnTo>
                  <a:lnTo>
                    <a:pt x="2263" y="3041"/>
                  </a:lnTo>
                  <a:lnTo>
                    <a:pt x="2237" y="2981"/>
                  </a:lnTo>
                  <a:lnTo>
                    <a:pt x="2194" y="2929"/>
                  </a:lnTo>
                  <a:lnTo>
                    <a:pt x="2151" y="2877"/>
                  </a:lnTo>
                  <a:lnTo>
                    <a:pt x="2091" y="2834"/>
                  </a:lnTo>
                  <a:lnTo>
                    <a:pt x="2030" y="2799"/>
                  </a:lnTo>
                  <a:lnTo>
                    <a:pt x="1970" y="2765"/>
                  </a:lnTo>
                  <a:lnTo>
                    <a:pt x="1900" y="2739"/>
                  </a:lnTo>
                  <a:lnTo>
                    <a:pt x="1840" y="2722"/>
                  </a:lnTo>
                  <a:close/>
                </a:path>
              </a:pathLst>
            </a:custGeom>
            <a:solidFill>
              <a:srgbClr val="FCFC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-1626864" y="4390154"/>
              <a:ext cx="80296" cy="56061"/>
            </a:xfrm>
            <a:custGeom>
              <a:avLst/>
              <a:gdLst/>
              <a:ahLst/>
              <a:cxnLst/>
              <a:rect l="l" t="t" r="r" b="b"/>
              <a:pathLst>
                <a:path w="2031" h="1418" extrusionOk="0">
                  <a:moveTo>
                    <a:pt x="381" y="1"/>
                  </a:moveTo>
                  <a:lnTo>
                    <a:pt x="1" y="415"/>
                  </a:lnTo>
                  <a:lnTo>
                    <a:pt x="1253" y="1417"/>
                  </a:lnTo>
                  <a:lnTo>
                    <a:pt x="2031" y="1365"/>
                  </a:lnTo>
                  <a:lnTo>
                    <a:pt x="381" y="1"/>
                  </a:lnTo>
                  <a:close/>
                </a:path>
              </a:pathLst>
            </a:custGeom>
            <a:solidFill>
              <a:srgbClr val="3A06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8"/>
            <p:cNvSpPr/>
            <p:nvPr/>
          </p:nvSpPr>
          <p:spPr>
            <a:xfrm>
              <a:off x="-1770614" y="4104671"/>
              <a:ext cx="333359" cy="339487"/>
            </a:xfrm>
            <a:custGeom>
              <a:avLst/>
              <a:gdLst/>
              <a:ahLst/>
              <a:cxnLst/>
              <a:rect l="l" t="t" r="r" b="b"/>
              <a:pathLst>
                <a:path w="8432" h="8587" extrusionOk="0">
                  <a:moveTo>
                    <a:pt x="2410" y="0"/>
                  </a:moveTo>
                  <a:lnTo>
                    <a:pt x="2272" y="18"/>
                  </a:lnTo>
                  <a:lnTo>
                    <a:pt x="2143" y="43"/>
                  </a:lnTo>
                  <a:lnTo>
                    <a:pt x="2013" y="87"/>
                  </a:lnTo>
                  <a:lnTo>
                    <a:pt x="1883" y="138"/>
                  </a:lnTo>
                  <a:lnTo>
                    <a:pt x="1763" y="208"/>
                  </a:lnTo>
                  <a:lnTo>
                    <a:pt x="1650" y="285"/>
                  </a:lnTo>
                  <a:lnTo>
                    <a:pt x="1538" y="380"/>
                  </a:lnTo>
                  <a:lnTo>
                    <a:pt x="441" y="1400"/>
                  </a:lnTo>
                  <a:lnTo>
                    <a:pt x="346" y="1503"/>
                  </a:lnTo>
                  <a:lnTo>
                    <a:pt x="251" y="1607"/>
                  </a:lnTo>
                  <a:lnTo>
                    <a:pt x="182" y="1728"/>
                  </a:lnTo>
                  <a:lnTo>
                    <a:pt x="121" y="1849"/>
                  </a:lnTo>
                  <a:lnTo>
                    <a:pt x="69" y="1978"/>
                  </a:lnTo>
                  <a:lnTo>
                    <a:pt x="35" y="2108"/>
                  </a:lnTo>
                  <a:lnTo>
                    <a:pt x="9" y="2238"/>
                  </a:lnTo>
                  <a:lnTo>
                    <a:pt x="0" y="2376"/>
                  </a:lnTo>
                  <a:lnTo>
                    <a:pt x="0" y="2505"/>
                  </a:lnTo>
                  <a:lnTo>
                    <a:pt x="9" y="2643"/>
                  </a:lnTo>
                  <a:lnTo>
                    <a:pt x="44" y="2773"/>
                  </a:lnTo>
                  <a:lnTo>
                    <a:pt x="78" y="2903"/>
                  </a:lnTo>
                  <a:lnTo>
                    <a:pt x="130" y="3024"/>
                  </a:lnTo>
                  <a:lnTo>
                    <a:pt x="199" y="3144"/>
                  </a:lnTo>
                  <a:lnTo>
                    <a:pt x="277" y="3265"/>
                  </a:lnTo>
                  <a:lnTo>
                    <a:pt x="372" y="3369"/>
                  </a:lnTo>
                  <a:lnTo>
                    <a:pt x="5123" y="8405"/>
                  </a:lnTo>
                  <a:lnTo>
                    <a:pt x="5166" y="8448"/>
                  </a:lnTo>
                  <a:lnTo>
                    <a:pt x="5209" y="8483"/>
                  </a:lnTo>
                  <a:lnTo>
                    <a:pt x="5261" y="8509"/>
                  </a:lnTo>
                  <a:lnTo>
                    <a:pt x="5313" y="8535"/>
                  </a:lnTo>
                  <a:lnTo>
                    <a:pt x="5365" y="8561"/>
                  </a:lnTo>
                  <a:lnTo>
                    <a:pt x="5425" y="8578"/>
                  </a:lnTo>
                  <a:lnTo>
                    <a:pt x="5477" y="8586"/>
                  </a:lnTo>
                  <a:lnTo>
                    <a:pt x="5598" y="8586"/>
                  </a:lnTo>
                  <a:lnTo>
                    <a:pt x="5650" y="8578"/>
                  </a:lnTo>
                  <a:lnTo>
                    <a:pt x="5710" y="8569"/>
                  </a:lnTo>
                  <a:lnTo>
                    <a:pt x="5762" y="8552"/>
                  </a:lnTo>
                  <a:lnTo>
                    <a:pt x="5822" y="8526"/>
                  </a:lnTo>
                  <a:lnTo>
                    <a:pt x="5874" y="8500"/>
                  </a:lnTo>
                  <a:lnTo>
                    <a:pt x="5917" y="8466"/>
                  </a:lnTo>
                  <a:lnTo>
                    <a:pt x="5969" y="8422"/>
                  </a:lnTo>
                  <a:lnTo>
                    <a:pt x="8241" y="6306"/>
                  </a:lnTo>
                  <a:lnTo>
                    <a:pt x="8284" y="6263"/>
                  </a:lnTo>
                  <a:lnTo>
                    <a:pt x="8327" y="6211"/>
                  </a:lnTo>
                  <a:lnTo>
                    <a:pt x="8353" y="6159"/>
                  </a:lnTo>
                  <a:lnTo>
                    <a:pt x="8379" y="6107"/>
                  </a:lnTo>
                  <a:lnTo>
                    <a:pt x="8405" y="6056"/>
                  </a:lnTo>
                  <a:lnTo>
                    <a:pt x="8422" y="6004"/>
                  </a:lnTo>
                  <a:lnTo>
                    <a:pt x="8431" y="5943"/>
                  </a:lnTo>
                  <a:lnTo>
                    <a:pt x="8431" y="5891"/>
                  </a:lnTo>
                  <a:lnTo>
                    <a:pt x="8431" y="5831"/>
                  </a:lnTo>
                  <a:lnTo>
                    <a:pt x="8422" y="5770"/>
                  </a:lnTo>
                  <a:lnTo>
                    <a:pt x="8414" y="5719"/>
                  </a:lnTo>
                  <a:lnTo>
                    <a:pt x="8397" y="5667"/>
                  </a:lnTo>
                  <a:lnTo>
                    <a:pt x="8371" y="5606"/>
                  </a:lnTo>
                  <a:lnTo>
                    <a:pt x="8345" y="5555"/>
                  </a:lnTo>
                  <a:lnTo>
                    <a:pt x="8310" y="5511"/>
                  </a:lnTo>
                  <a:lnTo>
                    <a:pt x="8276" y="5459"/>
                  </a:lnTo>
                  <a:lnTo>
                    <a:pt x="3525" y="432"/>
                  </a:lnTo>
                  <a:lnTo>
                    <a:pt x="3421" y="337"/>
                  </a:lnTo>
                  <a:lnTo>
                    <a:pt x="3309" y="251"/>
                  </a:lnTo>
                  <a:lnTo>
                    <a:pt x="3196" y="173"/>
                  </a:lnTo>
                  <a:lnTo>
                    <a:pt x="3067" y="113"/>
                  </a:lnTo>
                  <a:lnTo>
                    <a:pt x="2946" y="69"/>
                  </a:lnTo>
                  <a:lnTo>
                    <a:pt x="2816" y="26"/>
                  </a:lnTo>
                  <a:lnTo>
                    <a:pt x="2678" y="9"/>
                  </a:lnTo>
                  <a:lnTo>
                    <a:pt x="25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-1754562" y="4124123"/>
              <a:ext cx="308413" cy="296473"/>
            </a:xfrm>
            <a:custGeom>
              <a:avLst/>
              <a:gdLst/>
              <a:ahLst/>
              <a:cxnLst/>
              <a:rect l="l" t="t" r="r" b="b"/>
              <a:pathLst>
                <a:path w="7801" h="7499" extrusionOk="0">
                  <a:moveTo>
                    <a:pt x="2151" y="1"/>
                  </a:moveTo>
                  <a:lnTo>
                    <a:pt x="2056" y="9"/>
                  </a:lnTo>
                  <a:lnTo>
                    <a:pt x="1970" y="27"/>
                  </a:lnTo>
                  <a:lnTo>
                    <a:pt x="1875" y="52"/>
                  </a:lnTo>
                  <a:lnTo>
                    <a:pt x="1788" y="87"/>
                  </a:lnTo>
                  <a:lnTo>
                    <a:pt x="1771" y="96"/>
                  </a:lnTo>
                  <a:lnTo>
                    <a:pt x="1762" y="113"/>
                  </a:lnTo>
                  <a:lnTo>
                    <a:pt x="1754" y="130"/>
                  </a:lnTo>
                  <a:lnTo>
                    <a:pt x="1762" y="147"/>
                  </a:lnTo>
                  <a:lnTo>
                    <a:pt x="1771" y="156"/>
                  </a:lnTo>
                  <a:lnTo>
                    <a:pt x="1788" y="165"/>
                  </a:lnTo>
                  <a:lnTo>
                    <a:pt x="1806" y="173"/>
                  </a:lnTo>
                  <a:lnTo>
                    <a:pt x="1823" y="165"/>
                  </a:lnTo>
                  <a:lnTo>
                    <a:pt x="1901" y="139"/>
                  </a:lnTo>
                  <a:lnTo>
                    <a:pt x="1987" y="113"/>
                  </a:lnTo>
                  <a:lnTo>
                    <a:pt x="2073" y="96"/>
                  </a:lnTo>
                  <a:lnTo>
                    <a:pt x="2151" y="87"/>
                  </a:lnTo>
                  <a:lnTo>
                    <a:pt x="2168" y="87"/>
                  </a:lnTo>
                  <a:lnTo>
                    <a:pt x="2186" y="70"/>
                  </a:lnTo>
                  <a:lnTo>
                    <a:pt x="2194" y="61"/>
                  </a:lnTo>
                  <a:lnTo>
                    <a:pt x="2194" y="44"/>
                  </a:lnTo>
                  <a:lnTo>
                    <a:pt x="2186" y="27"/>
                  </a:lnTo>
                  <a:lnTo>
                    <a:pt x="2177" y="9"/>
                  </a:lnTo>
                  <a:lnTo>
                    <a:pt x="2168" y="1"/>
                  </a:lnTo>
                  <a:close/>
                  <a:moveTo>
                    <a:pt x="2505" y="35"/>
                  </a:moveTo>
                  <a:lnTo>
                    <a:pt x="2488" y="44"/>
                  </a:lnTo>
                  <a:lnTo>
                    <a:pt x="2471" y="52"/>
                  </a:lnTo>
                  <a:lnTo>
                    <a:pt x="2462" y="70"/>
                  </a:lnTo>
                  <a:lnTo>
                    <a:pt x="2462" y="87"/>
                  </a:lnTo>
                  <a:lnTo>
                    <a:pt x="2462" y="104"/>
                  </a:lnTo>
                  <a:lnTo>
                    <a:pt x="2471" y="113"/>
                  </a:lnTo>
                  <a:lnTo>
                    <a:pt x="2488" y="122"/>
                  </a:lnTo>
                  <a:lnTo>
                    <a:pt x="2566" y="156"/>
                  </a:lnTo>
                  <a:lnTo>
                    <a:pt x="2644" y="191"/>
                  </a:lnTo>
                  <a:lnTo>
                    <a:pt x="2713" y="234"/>
                  </a:lnTo>
                  <a:lnTo>
                    <a:pt x="2790" y="286"/>
                  </a:lnTo>
                  <a:lnTo>
                    <a:pt x="2808" y="294"/>
                  </a:lnTo>
                  <a:lnTo>
                    <a:pt x="2825" y="294"/>
                  </a:lnTo>
                  <a:lnTo>
                    <a:pt x="2842" y="286"/>
                  </a:lnTo>
                  <a:lnTo>
                    <a:pt x="2851" y="277"/>
                  </a:lnTo>
                  <a:lnTo>
                    <a:pt x="2860" y="260"/>
                  </a:lnTo>
                  <a:lnTo>
                    <a:pt x="2860" y="242"/>
                  </a:lnTo>
                  <a:lnTo>
                    <a:pt x="2860" y="225"/>
                  </a:lnTo>
                  <a:lnTo>
                    <a:pt x="2842" y="208"/>
                  </a:lnTo>
                  <a:lnTo>
                    <a:pt x="2765" y="156"/>
                  </a:lnTo>
                  <a:lnTo>
                    <a:pt x="2678" y="104"/>
                  </a:lnTo>
                  <a:lnTo>
                    <a:pt x="2600" y="70"/>
                  </a:lnTo>
                  <a:lnTo>
                    <a:pt x="2523" y="35"/>
                  </a:lnTo>
                  <a:close/>
                  <a:moveTo>
                    <a:pt x="1477" y="251"/>
                  </a:moveTo>
                  <a:lnTo>
                    <a:pt x="1460" y="260"/>
                  </a:lnTo>
                  <a:lnTo>
                    <a:pt x="1322" y="363"/>
                  </a:lnTo>
                  <a:lnTo>
                    <a:pt x="1175" y="484"/>
                  </a:lnTo>
                  <a:lnTo>
                    <a:pt x="1158" y="510"/>
                  </a:lnTo>
                  <a:lnTo>
                    <a:pt x="1166" y="536"/>
                  </a:lnTo>
                  <a:lnTo>
                    <a:pt x="1175" y="553"/>
                  </a:lnTo>
                  <a:lnTo>
                    <a:pt x="1184" y="562"/>
                  </a:lnTo>
                  <a:lnTo>
                    <a:pt x="1218" y="562"/>
                  </a:lnTo>
                  <a:lnTo>
                    <a:pt x="1236" y="553"/>
                  </a:lnTo>
                  <a:lnTo>
                    <a:pt x="1374" y="433"/>
                  </a:lnTo>
                  <a:lnTo>
                    <a:pt x="1512" y="338"/>
                  </a:lnTo>
                  <a:lnTo>
                    <a:pt x="1521" y="320"/>
                  </a:lnTo>
                  <a:lnTo>
                    <a:pt x="1529" y="303"/>
                  </a:lnTo>
                  <a:lnTo>
                    <a:pt x="1529" y="286"/>
                  </a:lnTo>
                  <a:lnTo>
                    <a:pt x="1521" y="277"/>
                  </a:lnTo>
                  <a:lnTo>
                    <a:pt x="1512" y="260"/>
                  </a:lnTo>
                  <a:lnTo>
                    <a:pt x="1495" y="251"/>
                  </a:lnTo>
                  <a:close/>
                  <a:moveTo>
                    <a:pt x="3067" y="441"/>
                  </a:moveTo>
                  <a:lnTo>
                    <a:pt x="3058" y="450"/>
                  </a:lnTo>
                  <a:lnTo>
                    <a:pt x="3041" y="476"/>
                  </a:lnTo>
                  <a:lnTo>
                    <a:pt x="3041" y="502"/>
                  </a:lnTo>
                  <a:lnTo>
                    <a:pt x="3058" y="519"/>
                  </a:lnTo>
                  <a:lnTo>
                    <a:pt x="3179" y="640"/>
                  </a:lnTo>
                  <a:lnTo>
                    <a:pt x="3300" y="769"/>
                  </a:lnTo>
                  <a:lnTo>
                    <a:pt x="3317" y="778"/>
                  </a:lnTo>
                  <a:lnTo>
                    <a:pt x="3335" y="787"/>
                  </a:lnTo>
                  <a:lnTo>
                    <a:pt x="3352" y="787"/>
                  </a:lnTo>
                  <a:lnTo>
                    <a:pt x="3361" y="769"/>
                  </a:lnTo>
                  <a:lnTo>
                    <a:pt x="3378" y="761"/>
                  </a:lnTo>
                  <a:lnTo>
                    <a:pt x="3378" y="743"/>
                  </a:lnTo>
                  <a:lnTo>
                    <a:pt x="3378" y="726"/>
                  </a:lnTo>
                  <a:lnTo>
                    <a:pt x="3369" y="709"/>
                  </a:lnTo>
                  <a:lnTo>
                    <a:pt x="3240" y="579"/>
                  </a:lnTo>
                  <a:lnTo>
                    <a:pt x="3119" y="450"/>
                  </a:lnTo>
                  <a:lnTo>
                    <a:pt x="3101" y="441"/>
                  </a:lnTo>
                  <a:close/>
                  <a:moveTo>
                    <a:pt x="925" y="726"/>
                  </a:moveTo>
                  <a:lnTo>
                    <a:pt x="916" y="735"/>
                  </a:lnTo>
                  <a:lnTo>
                    <a:pt x="657" y="994"/>
                  </a:lnTo>
                  <a:lnTo>
                    <a:pt x="648" y="1020"/>
                  </a:lnTo>
                  <a:lnTo>
                    <a:pt x="648" y="1046"/>
                  </a:lnTo>
                  <a:lnTo>
                    <a:pt x="665" y="1054"/>
                  </a:lnTo>
                  <a:lnTo>
                    <a:pt x="674" y="1063"/>
                  </a:lnTo>
                  <a:lnTo>
                    <a:pt x="691" y="1072"/>
                  </a:lnTo>
                  <a:lnTo>
                    <a:pt x="709" y="1063"/>
                  </a:lnTo>
                  <a:lnTo>
                    <a:pt x="726" y="1054"/>
                  </a:lnTo>
                  <a:lnTo>
                    <a:pt x="976" y="795"/>
                  </a:lnTo>
                  <a:lnTo>
                    <a:pt x="985" y="787"/>
                  </a:lnTo>
                  <a:lnTo>
                    <a:pt x="985" y="769"/>
                  </a:lnTo>
                  <a:lnTo>
                    <a:pt x="985" y="752"/>
                  </a:lnTo>
                  <a:lnTo>
                    <a:pt x="976" y="735"/>
                  </a:lnTo>
                  <a:lnTo>
                    <a:pt x="959" y="726"/>
                  </a:lnTo>
                  <a:close/>
                  <a:moveTo>
                    <a:pt x="3576" y="951"/>
                  </a:moveTo>
                  <a:lnTo>
                    <a:pt x="3559" y="959"/>
                  </a:lnTo>
                  <a:lnTo>
                    <a:pt x="3551" y="968"/>
                  </a:lnTo>
                  <a:lnTo>
                    <a:pt x="3533" y="994"/>
                  </a:lnTo>
                  <a:lnTo>
                    <a:pt x="3533" y="1020"/>
                  </a:lnTo>
                  <a:lnTo>
                    <a:pt x="3542" y="1029"/>
                  </a:lnTo>
                  <a:lnTo>
                    <a:pt x="3792" y="1288"/>
                  </a:lnTo>
                  <a:lnTo>
                    <a:pt x="3810" y="1296"/>
                  </a:lnTo>
                  <a:lnTo>
                    <a:pt x="3818" y="1305"/>
                  </a:lnTo>
                  <a:lnTo>
                    <a:pt x="3836" y="1296"/>
                  </a:lnTo>
                  <a:lnTo>
                    <a:pt x="3853" y="1288"/>
                  </a:lnTo>
                  <a:lnTo>
                    <a:pt x="3862" y="1279"/>
                  </a:lnTo>
                  <a:lnTo>
                    <a:pt x="3870" y="1262"/>
                  </a:lnTo>
                  <a:lnTo>
                    <a:pt x="3870" y="1244"/>
                  </a:lnTo>
                  <a:lnTo>
                    <a:pt x="3853" y="1227"/>
                  </a:lnTo>
                  <a:lnTo>
                    <a:pt x="3611" y="968"/>
                  </a:lnTo>
                  <a:lnTo>
                    <a:pt x="3594" y="959"/>
                  </a:lnTo>
                  <a:lnTo>
                    <a:pt x="3576" y="951"/>
                  </a:lnTo>
                  <a:close/>
                  <a:moveTo>
                    <a:pt x="450" y="1244"/>
                  </a:moveTo>
                  <a:lnTo>
                    <a:pt x="432" y="1253"/>
                  </a:lnTo>
                  <a:lnTo>
                    <a:pt x="415" y="1262"/>
                  </a:lnTo>
                  <a:lnTo>
                    <a:pt x="259" y="1443"/>
                  </a:lnTo>
                  <a:lnTo>
                    <a:pt x="190" y="1538"/>
                  </a:lnTo>
                  <a:lnTo>
                    <a:pt x="182" y="1564"/>
                  </a:lnTo>
                  <a:lnTo>
                    <a:pt x="182" y="1581"/>
                  </a:lnTo>
                  <a:lnTo>
                    <a:pt x="199" y="1599"/>
                  </a:lnTo>
                  <a:lnTo>
                    <a:pt x="208" y="1607"/>
                  </a:lnTo>
                  <a:lnTo>
                    <a:pt x="242" y="1607"/>
                  </a:lnTo>
                  <a:lnTo>
                    <a:pt x="259" y="1590"/>
                  </a:lnTo>
                  <a:lnTo>
                    <a:pt x="329" y="1504"/>
                  </a:lnTo>
                  <a:lnTo>
                    <a:pt x="484" y="1322"/>
                  </a:lnTo>
                  <a:lnTo>
                    <a:pt x="493" y="1305"/>
                  </a:lnTo>
                  <a:lnTo>
                    <a:pt x="493" y="1288"/>
                  </a:lnTo>
                  <a:lnTo>
                    <a:pt x="493" y="1270"/>
                  </a:lnTo>
                  <a:lnTo>
                    <a:pt x="484" y="1253"/>
                  </a:lnTo>
                  <a:lnTo>
                    <a:pt x="467" y="1244"/>
                  </a:lnTo>
                  <a:close/>
                  <a:moveTo>
                    <a:pt x="4069" y="1469"/>
                  </a:moveTo>
                  <a:lnTo>
                    <a:pt x="4052" y="1478"/>
                  </a:lnTo>
                  <a:lnTo>
                    <a:pt x="4034" y="1486"/>
                  </a:lnTo>
                  <a:lnTo>
                    <a:pt x="4026" y="1504"/>
                  </a:lnTo>
                  <a:lnTo>
                    <a:pt x="4026" y="1538"/>
                  </a:lnTo>
                  <a:lnTo>
                    <a:pt x="4034" y="1547"/>
                  </a:lnTo>
                  <a:lnTo>
                    <a:pt x="4285" y="1806"/>
                  </a:lnTo>
                  <a:lnTo>
                    <a:pt x="4293" y="1815"/>
                  </a:lnTo>
                  <a:lnTo>
                    <a:pt x="4328" y="1815"/>
                  </a:lnTo>
                  <a:lnTo>
                    <a:pt x="4345" y="1806"/>
                  </a:lnTo>
                  <a:lnTo>
                    <a:pt x="4354" y="1789"/>
                  </a:lnTo>
                  <a:lnTo>
                    <a:pt x="4363" y="1771"/>
                  </a:lnTo>
                  <a:lnTo>
                    <a:pt x="4354" y="1754"/>
                  </a:lnTo>
                  <a:lnTo>
                    <a:pt x="4345" y="1746"/>
                  </a:lnTo>
                  <a:lnTo>
                    <a:pt x="4103" y="1486"/>
                  </a:lnTo>
                  <a:lnTo>
                    <a:pt x="4086" y="1478"/>
                  </a:lnTo>
                  <a:lnTo>
                    <a:pt x="4069" y="1469"/>
                  </a:lnTo>
                  <a:close/>
                  <a:moveTo>
                    <a:pt x="35" y="1841"/>
                  </a:moveTo>
                  <a:lnTo>
                    <a:pt x="26" y="1858"/>
                  </a:lnTo>
                  <a:lnTo>
                    <a:pt x="18" y="1875"/>
                  </a:lnTo>
                  <a:lnTo>
                    <a:pt x="9" y="1918"/>
                  </a:lnTo>
                  <a:lnTo>
                    <a:pt x="0" y="1996"/>
                  </a:lnTo>
                  <a:lnTo>
                    <a:pt x="9" y="2082"/>
                  </a:lnTo>
                  <a:lnTo>
                    <a:pt x="26" y="2160"/>
                  </a:lnTo>
                  <a:lnTo>
                    <a:pt x="52" y="2247"/>
                  </a:lnTo>
                  <a:lnTo>
                    <a:pt x="61" y="2264"/>
                  </a:lnTo>
                  <a:lnTo>
                    <a:pt x="78" y="2272"/>
                  </a:lnTo>
                  <a:lnTo>
                    <a:pt x="113" y="2272"/>
                  </a:lnTo>
                  <a:lnTo>
                    <a:pt x="121" y="2264"/>
                  </a:lnTo>
                  <a:lnTo>
                    <a:pt x="130" y="2247"/>
                  </a:lnTo>
                  <a:lnTo>
                    <a:pt x="139" y="2229"/>
                  </a:lnTo>
                  <a:lnTo>
                    <a:pt x="139" y="2212"/>
                  </a:lnTo>
                  <a:lnTo>
                    <a:pt x="113" y="2143"/>
                  </a:lnTo>
                  <a:lnTo>
                    <a:pt x="95" y="2065"/>
                  </a:lnTo>
                  <a:lnTo>
                    <a:pt x="87" y="1996"/>
                  </a:lnTo>
                  <a:lnTo>
                    <a:pt x="95" y="1927"/>
                  </a:lnTo>
                  <a:lnTo>
                    <a:pt x="104" y="1892"/>
                  </a:lnTo>
                  <a:lnTo>
                    <a:pt x="104" y="1875"/>
                  </a:lnTo>
                  <a:lnTo>
                    <a:pt x="95" y="1858"/>
                  </a:lnTo>
                  <a:lnTo>
                    <a:pt x="87" y="1849"/>
                  </a:lnTo>
                  <a:lnTo>
                    <a:pt x="69" y="1841"/>
                  </a:lnTo>
                  <a:close/>
                  <a:moveTo>
                    <a:pt x="4544" y="1987"/>
                  </a:moveTo>
                  <a:lnTo>
                    <a:pt x="4527" y="1996"/>
                  </a:lnTo>
                  <a:lnTo>
                    <a:pt x="4518" y="2022"/>
                  </a:lnTo>
                  <a:lnTo>
                    <a:pt x="4518" y="2048"/>
                  </a:lnTo>
                  <a:lnTo>
                    <a:pt x="4527" y="2065"/>
                  </a:lnTo>
                  <a:lnTo>
                    <a:pt x="4777" y="2324"/>
                  </a:lnTo>
                  <a:lnTo>
                    <a:pt x="4786" y="2333"/>
                  </a:lnTo>
                  <a:lnTo>
                    <a:pt x="4820" y="2333"/>
                  </a:lnTo>
                  <a:lnTo>
                    <a:pt x="4838" y="2324"/>
                  </a:lnTo>
                  <a:lnTo>
                    <a:pt x="4846" y="2307"/>
                  </a:lnTo>
                  <a:lnTo>
                    <a:pt x="4855" y="2290"/>
                  </a:lnTo>
                  <a:lnTo>
                    <a:pt x="4846" y="2272"/>
                  </a:lnTo>
                  <a:lnTo>
                    <a:pt x="4838" y="2264"/>
                  </a:lnTo>
                  <a:lnTo>
                    <a:pt x="4596" y="2005"/>
                  </a:lnTo>
                  <a:lnTo>
                    <a:pt x="4578" y="1987"/>
                  </a:lnTo>
                  <a:close/>
                  <a:moveTo>
                    <a:pt x="268" y="2488"/>
                  </a:moveTo>
                  <a:lnTo>
                    <a:pt x="251" y="2497"/>
                  </a:lnTo>
                  <a:lnTo>
                    <a:pt x="242" y="2523"/>
                  </a:lnTo>
                  <a:lnTo>
                    <a:pt x="242" y="2549"/>
                  </a:lnTo>
                  <a:lnTo>
                    <a:pt x="251" y="2557"/>
                  </a:lnTo>
                  <a:lnTo>
                    <a:pt x="346" y="2661"/>
                  </a:lnTo>
                  <a:lnTo>
                    <a:pt x="432" y="2756"/>
                  </a:lnTo>
                  <a:lnTo>
                    <a:pt x="493" y="2817"/>
                  </a:lnTo>
                  <a:lnTo>
                    <a:pt x="510" y="2834"/>
                  </a:lnTo>
                  <a:lnTo>
                    <a:pt x="545" y="2834"/>
                  </a:lnTo>
                  <a:lnTo>
                    <a:pt x="562" y="2817"/>
                  </a:lnTo>
                  <a:lnTo>
                    <a:pt x="570" y="2808"/>
                  </a:lnTo>
                  <a:lnTo>
                    <a:pt x="570" y="2791"/>
                  </a:lnTo>
                  <a:lnTo>
                    <a:pt x="570" y="2773"/>
                  </a:lnTo>
                  <a:lnTo>
                    <a:pt x="562" y="2756"/>
                  </a:lnTo>
                  <a:lnTo>
                    <a:pt x="493" y="2696"/>
                  </a:lnTo>
                  <a:lnTo>
                    <a:pt x="406" y="2601"/>
                  </a:lnTo>
                  <a:lnTo>
                    <a:pt x="320" y="2497"/>
                  </a:lnTo>
                  <a:lnTo>
                    <a:pt x="303" y="2488"/>
                  </a:lnTo>
                  <a:close/>
                  <a:moveTo>
                    <a:pt x="5036" y="2506"/>
                  </a:moveTo>
                  <a:lnTo>
                    <a:pt x="5019" y="2514"/>
                  </a:lnTo>
                  <a:lnTo>
                    <a:pt x="5010" y="2540"/>
                  </a:lnTo>
                  <a:lnTo>
                    <a:pt x="5010" y="2566"/>
                  </a:lnTo>
                  <a:lnTo>
                    <a:pt x="5019" y="2583"/>
                  </a:lnTo>
                  <a:lnTo>
                    <a:pt x="5261" y="2834"/>
                  </a:lnTo>
                  <a:lnTo>
                    <a:pt x="5278" y="2851"/>
                  </a:lnTo>
                  <a:lnTo>
                    <a:pt x="5313" y="2851"/>
                  </a:lnTo>
                  <a:lnTo>
                    <a:pt x="5330" y="2843"/>
                  </a:lnTo>
                  <a:lnTo>
                    <a:pt x="5339" y="2825"/>
                  </a:lnTo>
                  <a:lnTo>
                    <a:pt x="5339" y="2808"/>
                  </a:lnTo>
                  <a:lnTo>
                    <a:pt x="5339" y="2791"/>
                  </a:lnTo>
                  <a:lnTo>
                    <a:pt x="5330" y="2773"/>
                  </a:lnTo>
                  <a:lnTo>
                    <a:pt x="5088" y="2514"/>
                  </a:lnTo>
                  <a:lnTo>
                    <a:pt x="5071" y="2506"/>
                  </a:lnTo>
                  <a:close/>
                  <a:moveTo>
                    <a:pt x="760" y="2998"/>
                  </a:moveTo>
                  <a:lnTo>
                    <a:pt x="752" y="3007"/>
                  </a:lnTo>
                  <a:lnTo>
                    <a:pt x="735" y="3033"/>
                  </a:lnTo>
                  <a:lnTo>
                    <a:pt x="735" y="3058"/>
                  </a:lnTo>
                  <a:lnTo>
                    <a:pt x="743" y="3076"/>
                  </a:lnTo>
                  <a:lnTo>
                    <a:pt x="994" y="3326"/>
                  </a:lnTo>
                  <a:lnTo>
                    <a:pt x="1011" y="3335"/>
                  </a:lnTo>
                  <a:lnTo>
                    <a:pt x="1028" y="3344"/>
                  </a:lnTo>
                  <a:lnTo>
                    <a:pt x="1046" y="3335"/>
                  </a:lnTo>
                  <a:lnTo>
                    <a:pt x="1063" y="3326"/>
                  </a:lnTo>
                  <a:lnTo>
                    <a:pt x="1071" y="3309"/>
                  </a:lnTo>
                  <a:lnTo>
                    <a:pt x="1071" y="3300"/>
                  </a:lnTo>
                  <a:lnTo>
                    <a:pt x="1071" y="3283"/>
                  </a:lnTo>
                  <a:lnTo>
                    <a:pt x="1063" y="3266"/>
                  </a:lnTo>
                  <a:lnTo>
                    <a:pt x="812" y="3007"/>
                  </a:lnTo>
                  <a:lnTo>
                    <a:pt x="795" y="2998"/>
                  </a:lnTo>
                  <a:close/>
                  <a:moveTo>
                    <a:pt x="5529" y="3024"/>
                  </a:moveTo>
                  <a:lnTo>
                    <a:pt x="5511" y="3033"/>
                  </a:lnTo>
                  <a:lnTo>
                    <a:pt x="5503" y="3058"/>
                  </a:lnTo>
                  <a:lnTo>
                    <a:pt x="5503" y="3084"/>
                  </a:lnTo>
                  <a:lnTo>
                    <a:pt x="5511" y="3093"/>
                  </a:lnTo>
                  <a:lnTo>
                    <a:pt x="5753" y="3352"/>
                  </a:lnTo>
                  <a:lnTo>
                    <a:pt x="5771" y="3361"/>
                  </a:lnTo>
                  <a:lnTo>
                    <a:pt x="5788" y="3369"/>
                  </a:lnTo>
                  <a:lnTo>
                    <a:pt x="5805" y="3369"/>
                  </a:lnTo>
                  <a:lnTo>
                    <a:pt x="5822" y="3352"/>
                  </a:lnTo>
                  <a:lnTo>
                    <a:pt x="5831" y="3344"/>
                  </a:lnTo>
                  <a:lnTo>
                    <a:pt x="5831" y="3326"/>
                  </a:lnTo>
                  <a:lnTo>
                    <a:pt x="5831" y="3309"/>
                  </a:lnTo>
                  <a:lnTo>
                    <a:pt x="5822" y="3292"/>
                  </a:lnTo>
                  <a:lnTo>
                    <a:pt x="5572" y="3033"/>
                  </a:lnTo>
                  <a:lnTo>
                    <a:pt x="5563" y="3024"/>
                  </a:lnTo>
                  <a:close/>
                  <a:moveTo>
                    <a:pt x="1261" y="3508"/>
                  </a:moveTo>
                  <a:lnTo>
                    <a:pt x="1244" y="3516"/>
                  </a:lnTo>
                  <a:lnTo>
                    <a:pt x="1236" y="3542"/>
                  </a:lnTo>
                  <a:lnTo>
                    <a:pt x="1236" y="3568"/>
                  </a:lnTo>
                  <a:lnTo>
                    <a:pt x="1244" y="3585"/>
                  </a:lnTo>
                  <a:lnTo>
                    <a:pt x="1495" y="3836"/>
                  </a:lnTo>
                  <a:lnTo>
                    <a:pt x="1512" y="3845"/>
                  </a:lnTo>
                  <a:lnTo>
                    <a:pt x="1529" y="3853"/>
                  </a:lnTo>
                  <a:lnTo>
                    <a:pt x="1547" y="3845"/>
                  </a:lnTo>
                  <a:lnTo>
                    <a:pt x="1555" y="3836"/>
                  </a:lnTo>
                  <a:lnTo>
                    <a:pt x="1572" y="3819"/>
                  </a:lnTo>
                  <a:lnTo>
                    <a:pt x="1572" y="3810"/>
                  </a:lnTo>
                  <a:lnTo>
                    <a:pt x="1572" y="3793"/>
                  </a:lnTo>
                  <a:lnTo>
                    <a:pt x="1564" y="3775"/>
                  </a:lnTo>
                  <a:lnTo>
                    <a:pt x="1313" y="3516"/>
                  </a:lnTo>
                  <a:lnTo>
                    <a:pt x="1296" y="3508"/>
                  </a:lnTo>
                  <a:close/>
                  <a:moveTo>
                    <a:pt x="6038" y="3534"/>
                  </a:moveTo>
                  <a:lnTo>
                    <a:pt x="6021" y="3542"/>
                  </a:lnTo>
                  <a:lnTo>
                    <a:pt x="6004" y="3551"/>
                  </a:lnTo>
                  <a:lnTo>
                    <a:pt x="5986" y="3577"/>
                  </a:lnTo>
                  <a:lnTo>
                    <a:pt x="5995" y="3603"/>
                  </a:lnTo>
                  <a:lnTo>
                    <a:pt x="6004" y="3611"/>
                  </a:lnTo>
                  <a:lnTo>
                    <a:pt x="6246" y="3870"/>
                  </a:lnTo>
                  <a:lnTo>
                    <a:pt x="6263" y="3879"/>
                  </a:lnTo>
                  <a:lnTo>
                    <a:pt x="6280" y="3888"/>
                  </a:lnTo>
                  <a:lnTo>
                    <a:pt x="6297" y="3879"/>
                  </a:lnTo>
                  <a:lnTo>
                    <a:pt x="6306" y="3870"/>
                  </a:lnTo>
                  <a:lnTo>
                    <a:pt x="6323" y="3862"/>
                  </a:lnTo>
                  <a:lnTo>
                    <a:pt x="6323" y="3845"/>
                  </a:lnTo>
                  <a:lnTo>
                    <a:pt x="6323" y="3827"/>
                  </a:lnTo>
                  <a:lnTo>
                    <a:pt x="6315" y="3810"/>
                  </a:lnTo>
                  <a:lnTo>
                    <a:pt x="6064" y="3551"/>
                  </a:lnTo>
                  <a:lnTo>
                    <a:pt x="6056" y="3542"/>
                  </a:lnTo>
                  <a:lnTo>
                    <a:pt x="6038" y="3534"/>
                  </a:lnTo>
                  <a:close/>
                  <a:moveTo>
                    <a:pt x="1762" y="4017"/>
                  </a:moveTo>
                  <a:lnTo>
                    <a:pt x="1745" y="4026"/>
                  </a:lnTo>
                  <a:lnTo>
                    <a:pt x="1728" y="4052"/>
                  </a:lnTo>
                  <a:lnTo>
                    <a:pt x="1737" y="4078"/>
                  </a:lnTo>
                  <a:lnTo>
                    <a:pt x="1745" y="4095"/>
                  </a:lnTo>
                  <a:lnTo>
                    <a:pt x="1987" y="4346"/>
                  </a:lnTo>
                  <a:lnTo>
                    <a:pt x="2004" y="4363"/>
                  </a:lnTo>
                  <a:lnTo>
                    <a:pt x="2039" y="4363"/>
                  </a:lnTo>
                  <a:lnTo>
                    <a:pt x="2056" y="4354"/>
                  </a:lnTo>
                  <a:lnTo>
                    <a:pt x="2065" y="4337"/>
                  </a:lnTo>
                  <a:lnTo>
                    <a:pt x="2065" y="4320"/>
                  </a:lnTo>
                  <a:lnTo>
                    <a:pt x="2065" y="4302"/>
                  </a:lnTo>
                  <a:lnTo>
                    <a:pt x="2056" y="4285"/>
                  </a:lnTo>
                  <a:lnTo>
                    <a:pt x="1806" y="4035"/>
                  </a:lnTo>
                  <a:lnTo>
                    <a:pt x="1797" y="4017"/>
                  </a:lnTo>
                  <a:close/>
                  <a:moveTo>
                    <a:pt x="6522" y="4052"/>
                  </a:moveTo>
                  <a:lnTo>
                    <a:pt x="6505" y="4060"/>
                  </a:lnTo>
                  <a:lnTo>
                    <a:pt x="6496" y="4069"/>
                  </a:lnTo>
                  <a:lnTo>
                    <a:pt x="6479" y="4086"/>
                  </a:lnTo>
                  <a:lnTo>
                    <a:pt x="6487" y="4121"/>
                  </a:lnTo>
                  <a:lnTo>
                    <a:pt x="6487" y="4130"/>
                  </a:lnTo>
                  <a:lnTo>
                    <a:pt x="6738" y="4389"/>
                  </a:lnTo>
                  <a:lnTo>
                    <a:pt x="6755" y="4397"/>
                  </a:lnTo>
                  <a:lnTo>
                    <a:pt x="6790" y="4397"/>
                  </a:lnTo>
                  <a:lnTo>
                    <a:pt x="6798" y="4389"/>
                  </a:lnTo>
                  <a:lnTo>
                    <a:pt x="6807" y="4371"/>
                  </a:lnTo>
                  <a:lnTo>
                    <a:pt x="6816" y="4354"/>
                  </a:lnTo>
                  <a:lnTo>
                    <a:pt x="6816" y="4337"/>
                  </a:lnTo>
                  <a:lnTo>
                    <a:pt x="6807" y="4328"/>
                  </a:lnTo>
                  <a:lnTo>
                    <a:pt x="6557" y="4069"/>
                  </a:lnTo>
                  <a:lnTo>
                    <a:pt x="6539" y="4060"/>
                  </a:lnTo>
                  <a:lnTo>
                    <a:pt x="6522" y="4052"/>
                  </a:lnTo>
                  <a:close/>
                  <a:moveTo>
                    <a:pt x="2272" y="4527"/>
                  </a:moveTo>
                  <a:lnTo>
                    <a:pt x="2255" y="4536"/>
                  </a:lnTo>
                  <a:lnTo>
                    <a:pt x="2238" y="4544"/>
                  </a:lnTo>
                  <a:lnTo>
                    <a:pt x="2229" y="4570"/>
                  </a:lnTo>
                  <a:lnTo>
                    <a:pt x="2229" y="4596"/>
                  </a:lnTo>
                  <a:lnTo>
                    <a:pt x="2238" y="4605"/>
                  </a:lnTo>
                  <a:lnTo>
                    <a:pt x="2479" y="4864"/>
                  </a:lnTo>
                  <a:lnTo>
                    <a:pt x="2497" y="4872"/>
                  </a:lnTo>
                  <a:lnTo>
                    <a:pt x="2514" y="4881"/>
                  </a:lnTo>
                  <a:lnTo>
                    <a:pt x="2531" y="4872"/>
                  </a:lnTo>
                  <a:lnTo>
                    <a:pt x="2549" y="4864"/>
                  </a:lnTo>
                  <a:lnTo>
                    <a:pt x="2557" y="4855"/>
                  </a:lnTo>
                  <a:lnTo>
                    <a:pt x="2557" y="4838"/>
                  </a:lnTo>
                  <a:lnTo>
                    <a:pt x="2557" y="4821"/>
                  </a:lnTo>
                  <a:lnTo>
                    <a:pt x="2549" y="4803"/>
                  </a:lnTo>
                  <a:lnTo>
                    <a:pt x="2298" y="4544"/>
                  </a:lnTo>
                  <a:lnTo>
                    <a:pt x="2289" y="4536"/>
                  </a:lnTo>
                  <a:lnTo>
                    <a:pt x="2272" y="4527"/>
                  </a:lnTo>
                  <a:close/>
                  <a:moveTo>
                    <a:pt x="6997" y="4570"/>
                  </a:moveTo>
                  <a:lnTo>
                    <a:pt x="6988" y="4579"/>
                  </a:lnTo>
                  <a:lnTo>
                    <a:pt x="6971" y="4605"/>
                  </a:lnTo>
                  <a:lnTo>
                    <a:pt x="6971" y="4631"/>
                  </a:lnTo>
                  <a:lnTo>
                    <a:pt x="6980" y="4648"/>
                  </a:lnTo>
                  <a:lnTo>
                    <a:pt x="7230" y="4907"/>
                  </a:lnTo>
                  <a:lnTo>
                    <a:pt x="7239" y="4916"/>
                  </a:lnTo>
                  <a:lnTo>
                    <a:pt x="7274" y="4916"/>
                  </a:lnTo>
                  <a:lnTo>
                    <a:pt x="7291" y="4907"/>
                  </a:lnTo>
                  <a:lnTo>
                    <a:pt x="7299" y="4890"/>
                  </a:lnTo>
                  <a:lnTo>
                    <a:pt x="7308" y="4872"/>
                  </a:lnTo>
                  <a:lnTo>
                    <a:pt x="7299" y="4855"/>
                  </a:lnTo>
                  <a:lnTo>
                    <a:pt x="7291" y="4847"/>
                  </a:lnTo>
                  <a:lnTo>
                    <a:pt x="7049" y="4587"/>
                  </a:lnTo>
                  <a:lnTo>
                    <a:pt x="7032" y="4579"/>
                  </a:lnTo>
                  <a:lnTo>
                    <a:pt x="7014" y="4570"/>
                  </a:lnTo>
                  <a:close/>
                  <a:moveTo>
                    <a:pt x="2765" y="5045"/>
                  </a:moveTo>
                  <a:lnTo>
                    <a:pt x="2747" y="5054"/>
                  </a:lnTo>
                  <a:lnTo>
                    <a:pt x="2730" y="5063"/>
                  </a:lnTo>
                  <a:lnTo>
                    <a:pt x="2713" y="5088"/>
                  </a:lnTo>
                  <a:lnTo>
                    <a:pt x="2721" y="5114"/>
                  </a:lnTo>
                  <a:lnTo>
                    <a:pt x="2730" y="5123"/>
                  </a:lnTo>
                  <a:lnTo>
                    <a:pt x="2972" y="5382"/>
                  </a:lnTo>
                  <a:lnTo>
                    <a:pt x="2989" y="5391"/>
                  </a:lnTo>
                  <a:lnTo>
                    <a:pt x="3006" y="5399"/>
                  </a:lnTo>
                  <a:lnTo>
                    <a:pt x="3024" y="5391"/>
                  </a:lnTo>
                  <a:lnTo>
                    <a:pt x="3032" y="5382"/>
                  </a:lnTo>
                  <a:lnTo>
                    <a:pt x="3041" y="5373"/>
                  </a:lnTo>
                  <a:lnTo>
                    <a:pt x="3050" y="5356"/>
                  </a:lnTo>
                  <a:lnTo>
                    <a:pt x="3050" y="5339"/>
                  </a:lnTo>
                  <a:lnTo>
                    <a:pt x="3041" y="5322"/>
                  </a:lnTo>
                  <a:lnTo>
                    <a:pt x="2790" y="5063"/>
                  </a:lnTo>
                  <a:lnTo>
                    <a:pt x="2782" y="5054"/>
                  </a:lnTo>
                  <a:lnTo>
                    <a:pt x="2765" y="5045"/>
                  </a:lnTo>
                  <a:close/>
                  <a:moveTo>
                    <a:pt x="7490" y="5088"/>
                  </a:moveTo>
                  <a:lnTo>
                    <a:pt x="7472" y="5097"/>
                  </a:lnTo>
                  <a:lnTo>
                    <a:pt x="7464" y="5123"/>
                  </a:lnTo>
                  <a:lnTo>
                    <a:pt x="7464" y="5149"/>
                  </a:lnTo>
                  <a:lnTo>
                    <a:pt x="7472" y="5166"/>
                  </a:lnTo>
                  <a:lnTo>
                    <a:pt x="7723" y="5425"/>
                  </a:lnTo>
                  <a:lnTo>
                    <a:pt x="7731" y="5434"/>
                  </a:lnTo>
                  <a:lnTo>
                    <a:pt x="7766" y="5434"/>
                  </a:lnTo>
                  <a:lnTo>
                    <a:pt x="7783" y="5425"/>
                  </a:lnTo>
                  <a:lnTo>
                    <a:pt x="7792" y="5408"/>
                  </a:lnTo>
                  <a:lnTo>
                    <a:pt x="7800" y="5391"/>
                  </a:lnTo>
                  <a:lnTo>
                    <a:pt x="7792" y="5373"/>
                  </a:lnTo>
                  <a:lnTo>
                    <a:pt x="7783" y="5356"/>
                  </a:lnTo>
                  <a:lnTo>
                    <a:pt x="7541" y="5097"/>
                  </a:lnTo>
                  <a:lnTo>
                    <a:pt x="7524" y="5088"/>
                  </a:lnTo>
                  <a:close/>
                  <a:moveTo>
                    <a:pt x="3248" y="5564"/>
                  </a:moveTo>
                  <a:lnTo>
                    <a:pt x="3231" y="5572"/>
                  </a:lnTo>
                  <a:lnTo>
                    <a:pt x="3214" y="5581"/>
                  </a:lnTo>
                  <a:lnTo>
                    <a:pt x="3205" y="5607"/>
                  </a:lnTo>
                  <a:lnTo>
                    <a:pt x="3205" y="5633"/>
                  </a:lnTo>
                  <a:lnTo>
                    <a:pt x="3214" y="5641"/>
                  </a:lnTo>
                  <a:lnTo>
                    <a:pt x="3456" y="5900"/>
                  </a:lnTo>
                  <a:lnTo>
                    <a:pt x="3473" y="5918"/>
                  </a:lnTo>
                  <a:lnTo>
                    <a:pt x="3507" y="5918"/>
                  </a:lnTo>
                  <a:lnTo>
                    <a:pt x="3525" y="5909"/>
                  </a:lnTo>
                  <a:lnTo>
                    <a:pt x="3533" y="5892"/>
                  </a:lnTo>
                  <a:lnTo>
                    <a:pt x="3533" y="5874"/>
                  </a:lnTo>
                  <a:lnTo>
                    <a:pt x="3533" y="5857"/>
                  </a:lnTo>
                  <a:lnTo>
                    <a:pt x="3525" y="5840"/>
                  </a:lnTo>
                  <a:lnTo>
                    <a:pt x="3283" y="5581"/>
                  </a:lnTo>
                  <a:lnTo>
                    <a:pt x="3266" y="5572"/>
                  </a:lnTo>
                  <a:lnTo>
                    <a:pt x="3248" y="5564"/>
                  </a:lnTo>
                  <a:close/>
                  <a:moveTo>
                    <a:pt x="3715" y="6090"/>
                  </a:moveTo>
                  <a:lnTo>
                    <a:pt x="3706" y="6099"/>
                  </a:lnTo>
                  <a:lnTo>
                    <a:pt x="3689" y="6125"/>
                  </a:lnTo>
                  <a:lnTo>
                    <a:pt x="3689" y="6151"/>
                  </a:lnTo>
                  <a:lnTo>
                    <a:pt x="3697" y="6168"/>
                  </a:lnTo>
                  <a:lnTo>
                    <a:pt x="3939" y="6427"/>
                  </a:lnTo>
                  <a:lnTo>
                    <a:pt x="3957" y="6436"/>
                  </a:lnTo>
                  <a:lnTo>
                    <a:pt x="3974" y="6445"/>
                  </a:lnTo>
                  <a:lnTo>
                    <a:pt x="3991" y="6436"/>
                  </a:lnTo>
                  <a:lnTo>
                    <a:pt x="4000" y="6427"/>
                  </a:lnTo>
                  <a:lnTo>
                    <a:pt x="4017" y="6419"/>
                  </a:lnTo>
                  <a:lnTo>
                    <a:pt x="4017" y="6401"/>
                  </a:lnTo>
                  <a:lnTo>
                    <a:pt x="4017" y="6384"/>
                  </a:lnTo>
                  <a:lnTo>
                    <a:pt x="4008" y="6367"/>
                  </a:lnTo>
                  <a:lnTo>
                    <a:pt x="3767" y="6108"/>
                  </a:lnTo>
                  <a:lnTo>
                    <a:pt x="3749" y="6090"/>
                  </a:lnTo>
                  <a:close/>
                  <a:moveTo>
                    <a:pt x="4198" y="6617"/>
                  </a:moveTo>
                  <a:lnTo>
                    <a:pt x="4181" y="6626"/>
                  </a:lnTo>
                  <a:lnTo>
                    <a:pt x="4172" y="6652"/>
                  </a:lnTo>
                  <a:lnTo>
                    <a:pt x="4172" y="6678"/>
                  </a:lnTo>
                  <a:lnTo>
                    <a:pt x="4181" y="6686"/>
                  </a:lnTo>
                  <a:lnTo>
                    <a:pt x="4423" y="6954"/>
                  </a:lnTo>
                  <a:lnTo>
                    <a:pt x="4432" y="6963"/>
                  </a:lnTo>
                  <a:lnTo>
                    <a:pt x="4449" y="6972"/>
                  </a:lnTo>
                  <a:lnTo>
                    <a:pt x="4466" y="6963"/>
                  </a:lnTo>
                  <a:lnTo>
                    <a:pt x="4483" y="6954"/>
                  </a:lnTo>
                  <a:lnTo>
                    <a:pt x="4492" y="6946"/>
                  </a:lnTo>
                  <a:lnTo>
                    <a:pt x="4501" y="6928"/>
                  </a:lnTo>
                  <a:lnTo>
                    <a:pt x="4492" y="6911"/>
                  </a:lnTo>
                  <a:lnTo>
                    <a:pt x="4483" y="6894"/>
                  </a:lnTo>
                  <a:lnTo>
                    <a:pt x="4250" y="6635"/>
                  </a:lnTo>
                  <a:lnTo>
                    <a:pt x="4233" y="6617"/>
                  </a:lnTo>
                  <a:close/>
                  <a:moveTo>
                    <a:pt x="4674" y="7144"/>
                  </a:moveTo>
                  <a:lnTo>
                    <a:pt x="4665" y="7153"/>
                  </a:lnTo>
                  <a:lnTo>
                    <a:pt x="4648" y="7179"/>
                  </a:lnTo>
                  <a:lnTo>
                    <a:pt x="4648" y="7205"/>
                  </a:lnTo>
                  <a:lnTo>
                    <a:pt x="4656" y="7222"/>
                  </a:lnTo>
                  <a:lnTo>
                    <a:pt x="4898" y="7481"/>
                  </a:lnTo>
                  <a:lnTo>
                    <a:pt x="4907" y="7498"/>
                  </a:lnTo>
                  <a:lnTo>
                    <a:pt x="4941" y="7498"/>
                  </a:lnTo>
                  <a:lnTo>
                    <a:pt x="4959" y="7490"/>
                  </a:lnTo>
                  <a:lnTo>
                    <a:pt x="4967" y="7473"/>
                  </a:lnTo>
                  <a:lnTo>
                    <a:pt x="4976" y="7455"/>
                  </a:lnTo>
                  <a:lnTo>
                    <a:pt x="4976" y="7438"/>
                  </a:lnTo>
                  <a:lnTo>
                    <a:pt x="4967" y="7421"/>
                  </a:lnTo>
                  <a:lnTo>
                    <a:pt x="4725" y="7162"/>
                  </a:lnTo>
                  <a:lnTo>
                    <a:pt x="4708" y="7144"/>
                  </a:lnTo>
                  <a:close/>
                </a:path>
              </a:pathLst>
            </a:custGeom>
            <a:solidFill>
              <a:srgbClr val="FFEE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8"/>
            <p:cNvSpPr/>
            <p:nvPr/>
          </p:nvSpPr>
          <p:spPr>
            <a:xfrm>
              <a:off x="-1699925" y="4163737"/>
              <a:ext cx="62861" cy="62544"/>
            </a:xfrm>
            <a:custGeom>
              <a:avLst/>
              <a:gdLst/>
              <a:ahLst/>
              <a:cxnLst/>
              <a:rect l="l" t="t" r="r" b="b"/>
              <a:pathLst>
                <a:path w="1590" h="1582" extrusionOk="0">
                  <a:moveTo>
                    <a:pt x="743" y="1"/>
                  </a:moveTo>
                  <a:lnTo>
                    <a:pt x="666" y="9"/>
                  </a:lnTo>
                  <a:lnTo>
                    <a:pt x="588" y="27"/>
                  </a:lnTo>
                  <a:lnTo>
                    <a:pt x="519" y="52"/>
                  </a:lnTo>
                  <a:lnTo>
                    <a:pt x="450" y="78"/>
                  </a:lnTo>
                  <a:lnTo>
                    <a:pt x="380" y="113"/>
                  </a:lnTo>
                  <a:lnTo>
                    <a:pt x="311" y="165"/>
                  </a:lnTo>
                  <a:lnTo>
                    <a:pt x="251" y="217"/>
                  </a:lnTo>
                  <a:lnTo>
                    <a:pt x="199" y="268"/>
                  </a:lnTo>
                  <a:lnTo>
                    <a:pt x="147" y="338"/>
                  </a:lnTo>
                  <a:lnTo>
                    <a:pt x="104" y="398"/>
                  </a:lnTo>
                  <a:lnTo>
                    <a:pt x="70" y="467"/>
                  </a:lnTo>
                  <a:lnTo>
                    <a:pt x="44" y="536"/>
                  </a:lnTo>
                  <a:lnTo>
                    <a:pt x="18" y="614"/>
                  </a:lnTo>
                  <a:lnTo>
                    <a:pt x="9" y="692"/>
                  </a:lnTo>
                  <a:lnTo>
                    <a:pt x="0" y="761"/>
                  </a:lnTo>
                  <a:lnTo>
                    <a:pt x="0" y="839"/>
                  </a:lnTo>
                  <a:lnTo>
                    <a:pt x="9" y="916"/>
                  </a:lnTo>
                  <a:lnTo>
                    <a:pt x="26" y="985"/>
                  </a:lnTo>
                  <a:lnTo>
                    <a:pt x="52" y="1063"/>
                  </a:lnTo>
                  <a:lnTo>
                    <a:pt x="78" y="1132"/>
                  </a:lnTo>
                  <a:lnTo>
                    <a:pt x="121" y="1201"/>
                  </a:lnTo>
                  <a:lnTo>
                    <a:pt x="165" y="1270"/>
                  </a:lnTo>
                  <a:lnTo>
                    <a:pt x="216" y="1331"/>
                  </a:lnTo>
                  <a:lnTo>
                    <a:pt x="277" y="1383"/>
                  </a:lnTo>
                  <a:lnTo>
                    <a:pt x="337" y="1435"/>
                  </a:lnTo>
                  <a:lnTo>
                    <a:pt x="406" y="1478"/>
                  </a:lnTo>
                  <a:lnTo>
                    <a:pt x="476" y="1512"/>
                  </a:lnTo>
                  <a:lnTo>
                    <a:pt x="545" y="1538"/>
                  </a:lnTo>
                  <a:lnTo>
                    <a:pt x="622" y="1555"/>
                  </a:lnTo>
                  <a:lnTo>
                    <a:pt x="700" y="1573"/>
                  </a:lnTo>
                  <a:lnTo>
                    <a:pt x="769" y="1581"/>
                  </a:lnTo>
                  <a:lnTo>
                    <a:pt x="847" y="1581"/>
                  </a:lnTo>
                  <a:lnTo>
                    <a:pt x="925" y="1573"/>
                  </a:lnTo>
                  <a:lnTo>
                    <a:pt x="1002" y="1555"/>
                  </a:lnTo>
                  <a:lnTo>
                    <a:pt x="1072" y="1530"/>
                  </a:lnTo>
                  <a:lnTo>
                    <a:pt x="1141" y="1504"/>
                  </a:lnTo>
                  <a:lnTo>
                    <a:pt x="1210" y="1460"/>
                  </a:lnTo>
                  <a:lnTo>
                    <a:pt x="1279" y="1417"/>
                  </a:lnTo>
                  <a:lnTo>
                    <a:pt x="1339" y="1365"/>
                  </a:lnTo>
                  <a:lnTo>
                    <a:pt x="1400" y="1305"/>
                  </a:lnTo>
                  <a:lnTo>
                    <a:pt x="1443" y="1245"/>
                  </a:lnTo>
                  <a:lnTo>
                    <a:pt x="1486" y="1184"/>
                  </a:lnTo>
                  <a:lnTo>
                    <a:pt x="1521" y="1115"/>
                  </a:lnTo>
                  <a:lnTo>
                    <a:pt x="1547" y="1037"/>
                  </a:lnTo>
                  <a:lnTo>
                    <a:pt x="1573" y="968"/>
                  </a:lnTo>
                  <a:lnTo>
                    <a:pt x="1581" y="890"/>
                  </a:lnTo>
                  <a:lnTo>
                    <a:pt x="1590" y="821"/>
                  </a:lnTo>
                  <a:lnTo>
                    <a:pt x="1590" y="744"/>
                  </a:lnTo>
                  <a:lnTo>
                    <a:pt x="1581" y="666"/>
                  </a:lnTo>
                  <a:lnTo>
                    <a:pt x="1564" y="588"/>
                  </a:lnTo>
                  <a:lnTo>
                    <a:pt x="1538" y="519"/>
                  </a:lnTo>
                  <a:lnTo>
                    <a:pt x="1512" y="450"/>
                  </a:lnTo>
                  <a:lnTo>
                    <a:pt x="1469" y="381"/>
                  </a:lnTo>
                  <a:lnTo>
                    <a:pt x="1426" y="312"/>
                  </a:lnTo>
                  <a:lnTo>
                    <a:pt x="1374" y="251"/>
                  </a:lnTo>
                  <a:lnTo>
                    <a:pt x="1313" y="199"/>
                  </a:lnTo>
                  <a:lnTo>
                    <a:pt x="1253" y="147"/>
                  </a:lnTo>
                  <a:lnTo>
                    <a:pt x="1184" y="104"/>
                  </a:lnTo>
                  <a:lnTo>
                    <a:pt x="1115" y="70"/>
                  </a:lnTo>
                  <a:lnTo>
                    <a:pt x="1046" y="44"/>
                  </a:lnTo>
                  <a:lnTo>
                    <a:pt x="968" y="18"/>
                  </a:lnTo>
                  <a:lnTo>
                    <a:pt x="899" y="9"/>
                  </a:lnTo>
                  <a:lnTo>
                    <a:pt x="82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8"/>
            <p:cNvSpPr/>
            <p:nvPr/>
          </p:nvSpPr>
          <p:spPr>
            <a:xfrm>
              <a:off x="-1746379" y="3597872"/>
              <a:ext cx="396536" cy="241124"/>
            </a:xfrm>
            <a:custGeom>
              <a:avLst/>
              <a:gdLst/>
              <a:ahLst/>
              <a:cxnLst/>
              <a:rect l="l" t="t" r="r" b="b"/>
              <a:pathLst>
                <a:path w="10030" h="6099" extrusionOk="0">
                  <a:moveTo>
                    <a:pt x="7058" y="0"/>
                  </a:moveTo>
                  <a:lnTo>
                    <a:pt x="6842" y="9"/>
                  </a:lnTo>
                  <a:lnTo>
                    <a:pt x="6609" y="9"/>
                  </a:lnTo>
                  <a:lnTo>
                    <a:pt x="6376" y="26"/>
                  </a:lnTo>
                  <a:lnTo>
                    <a:pt x="6142" y="52"/>
                  </a:lnTo>
                  <a:lnTo>
                    <a:pt x="5900" y="78"/>
                  </a:lnTo>
                  <a:lnTo>
                    <a:pt x="5659" y="121"/>
                  </a:lnTo>
                  <a:lnTo>
                    <a:pt x="5417" y="165"/>
                  </a:lnTo>
                  <a:lnTo>
                    <a:pt x="5166" y="216"/>
                  </a:lnTo>
                  <a:lnTo>
                    <a:pt x="4916" y="277"/>
                  </a:lnTo>
                  <a:lnTo>
                    <a:pt x="4665" y="337"/>
                  </a:lnTo>
                  <a:lnTo>
                    <a:pt x="4406" y="415"/>
                  </a:lnTo>
                  <a:lnTo>
                    <a:pt x="4156" y="493"/>
                  </a:lnTo>
                  <a:lnTo>
                    <a:pt x="3896" y="588"/>
                  </a:lnTo>
                  <a:lnTo>
                    <a:pt x="3655" y="683"/>
                  </a:lnTo>
                  <a:lnTo>
                    <a:pt x="3413" y="778"/>
                  </a:lnTo>
                  <a:lnTo>
                    <a:pt x="3171" y="881"/>
                  </a:lnTo>
                  <a:lnTo>
                    <a:pt x="2946" y="994"/>
                  </a:lnTo>
                  <a:lnTo>
                    <a:pt x="2722" y="1106"/>
                  </a:lnTo>
                  <a:lnTo>
                    <a:pt x="2506" y="1227"/>
                  </a:lnTo>
                  <a:lnTo>
                    <a:pt x="2298" y="1348"/>
                  </a:lnTo>
                  <a:lnTo>
                    <a:pt x="2100" y="1469"/>
                  </a:lnTo>
                  <a:lnTo>
                    <a:pt x="1901" y="1598"/>
                  </a:lnTo>
                  <a:lnTo>
                    <a:pt x="1720" y="1728"/>
                  </a:lnTo>
                  <a:lnTo>
                    <a:pt x="1538" y="1858"/>
                  </a:lnTo>
                  <a:lnTo>
                    <a:pt x="1365" y="1996"/>
                  </a:lnTo>
                  <a:lnTo>
                    <a:pt x="1210" y="2134"/>
                  </a:lnTo>
                  <a:lnTo>
                    <a:pt x="1054" y="2281"/>
                  </a:lnTo>
                  <a:lnTo>
                    <a:pt x="916" y="2419"/>
                  </a:lnTo>
                  <a:lnTo>
                    <a:pt x="778" y="2566"/>
                  </a:lnTo>
                  <a:lnTo>
                    <a:pt x="657" y="2704"/>
                  </a:lnTo>
                  <a:lnTo>
                    <a:pt x="545" y="2851"/>
                  </a:lnTo>
                  <a:lnTo>
                    <a:pt x="433" y="2998"/>
                  </a:lnTo>
                  <a:lnTo>
                    <a:pt x="346" y="3145"/>
                  </a:lnTo>
                  <a:lnTo>
                    <a:pt x="260" y="3292"/>
                  </a:lnTo>
                  <a:lnTo>
                    <a:pt x="191" y="3438"/>
                  </a:lnTo>
                  <a:lnTo>
                    <a:pt x="130" y="3585"/>
                  </a:lnTo>
                  <a:lnTo>
                    <a:pt x="78" y="3732"/>
                  </a:lnTo>
                  <a:lnTo>
                    <a:pt x="44" y="3879"/>
                  </a:lnTo>
                  <a:lnTo>
                    <a:pt x="18" y="4026"/>
                  </a:lnTo>
                  <a:lnTo>
                    <a:pt x="1" y="4164"/>
                  </a:lnTo>
                  <a:lnTo>
                    <a:pt x="1" y="4302"/>
                  </a:lnTo>
                  <a:lnTo>
                    <a:pt x="9" y="4440"/>
                  </a:lnTo>
                  <a:lnTo>
                    <a:pt x="35" y="4579"/>
                  </a:lnTo>
                  <a:lnTo>
                    <a:pt x="78" y="4708"/>
                  </a:lnTo>
                  <a:lnTo>
                    <a:pt x="122" y="4838"/>
                  </a:lnTo>
                  <a:lnTo>
                    <a:pt x="191" y="4967"/>
                  </a:lnTo>
                  <a:lnTo>
                    <a:pt x="260" y="5080"/>
                  </a:lnTo>
                  <a:lnTo>
                    <a:pt x="346" y="5192"/>
                  </a:lnTo>
                  <a:lnTo>
                    <a:pt x="450" y="5296"/>
                  </a:lnTo>
                  <a:lnTo>
                    <a:pt x="553" y="5399"/>
                  </a:lnTo>
                  <a:lnTo>
                    <a:pt x="674" y="5486"/>
                  </a:lnTo>
                  <a:lnTo>
                    <a:pt x="795" y="5572"/>
                  </a:lnTo>
                  <a:lnTo>
                    <a:pt x="934" y="5658"/>
                  </a:lnTo>
                  <a:lnTo>
                    <a:pt x="1080" y="5727"/>
                  </a:lnTo>
                  <a:lnTo>
                    <a:pt x="1236" y="5797"/>
                  </a:lnTo>
                  <a:lnTo>
                    <a:pt x="1400" y="5857"/>
                  </a:lnTo>
                  <a:lnTo>
                    <a:pt x="1573" y="5909"/>
                  </a:lnTo>
                  <a:lnTo>
                    <a:pt x="1754" y="5961"/>
                  </a:lnTo>
                  <a:lnTo>
                    <a:pt x="1936" y="5995"/>
                  </a:lnTo>
                  <a:lnTo>
                    <a:pt x="2134" y="6030"/>
                  </a:lnTo>
                  <a:lnTo>
                    <a:pt x="2333" y="6056"/>
                  </a:lnTo>
                  <a:lnTo>
                    <a:pt x="2540" y="6082"/>
                  </a:lnTo>
                  <a:lnTo>
                    <a:pt x="2748" y="6090"/>
                  </a:lnTo>
                  <a:lnTo>
                    <a:pt x="2963" y="6099"/>
                  </a:lnTo>
                  <a:lnTo>
                    <a:pt x="3188" y="6099"/>
                  </a:lnTo>
                  <a:lnTo>
                    <a:pt x="3421" y="6090"/>
                  </a:lnTo>
                  <a:lnTo>
                    <a:pt x="3646" y="6073"/>
                  </a:lnTo>
                  <a:lnTo>
                    <a:pt x="3888" y="6047"/>
                  </a:lnTo>
                  <a:lnTo>
                    <a:pt x="4121" y="6021"/>
                  </a:lnTo>
                  <a:lnTo>
                    <a:pt x="4371" y="5987"/>
                  </a:lnTo>
                  <a:lnTo>
                    <a:pt x="4613" y="5943"/>
                  </a:lnTo>
                  <a:lnTo>
                    <a:pt x="4864" y="5892"/>
                  </a:lnTo>
                  <a:lnTo>
                    <a:pt x="5114" y="5831"/>
                  </a:lnTo>
                  <a:lnTo>
                    <a:pt x="5365" y="5762"/>
                  </a:lnTo>
                  <a:lnTo>
                    <a:pt x="5624" y="5684"/>
                  </a:lnTo>
                  <a:lnTo>
                    <a:pt x="5875" y="5606"/>
                  </a:lnTo>
                  <a:lnTo>
                    <a:pt x="6125" y="5520"/>
                  </a:lnTo>
                  <a:lnTo>
                    <a:pt x="6376" y="5425"/>
                  </a:lnTo>
                  <a:lnTo>
                    <a:pt x="6617" y="5321"/>
                  </a:lnTo>
                  <a:lnTo>
                    <a:pt x="6851" y="5218"/>
                  </a:lnTo>
                  <a:lnTo>
                    <a:pt x="7084" y="5105"/>
                  </a:lnTo>
                  <a:lnTo>
                    <a:pt x="7308" y="4993"/>
                  </a:lnTo>
                  <a:lnTo>
                    <a:pt x="7524" y="4881"/>
                  </a:lnTo>
                  <a:lnTo>
                    <a:pt x="7732" y="4760"/>
                  </a:lnTo>
                  <a:lnTo>
                    <a:pt x="7930" y="4630"/>
                  </a:lnTo>
                  <a:lnTo>
                    <a:pt x="8129" y="4501"/>
                  </a:lnTo>
                  <a:lnTo>
                    <a:pt x="8310" y="4371"/>
                  </a:lnTo>
                  <a:lnTo>
                    <a:pt x="8492" y="4242"/>
                  </a:lnTo>
                  <a:lnTo>
                    <a:pt x="8656" y="4103"/>
                  </a:lnTo>
                  <a:lnTo>
                    <a:pt x="8820" y="3965"/>
                  </a:lnTo>
                  <a:lnTo>
                    <a:pt x="8976" y="3827"/>
                  </a:lnTo>
                  <a:lnTo>
                    <a:pt x="9114" y="3680"/>
                  </a:lnTo>
                  <a:lnTo>
                    <a:pt x="9252" y="3542"/>
                  </a:lnTo>
                  <a:lnTo>
                    <a:pt x="9373" y="3395"/>
                  </a:lnTo>
                  <a:lnTo>
                    <a:pt x="9485" y="3248"/>
                  </a:lnTo>
                  <a:lnTo>
                    <a:pt x="9589" y="3101"/>
                  </a:lnTo>
                  <a:lnTo>
                    <a:pt x="9684" y="2955"/>
                  </a:lnTo>
                  <a:lnTo>
                    <a:pt x="9770" y="2808"/>
                  </a:lnTo>
                  <a:lnTo>
                    <a:pt x="9839" y="2661"/>
                  </a:lnTo>
                  <a:lnTo>
                    <a:pt x="9900" y="2514"/>
                  </a:lnTo>
                  <a:lnTo>
                    <a:pt x="9952" y="2367"/>
                  </a:lnTo>
                  <a:lnTo>
                    <a:pt x="9986" y="2220"/>
                  </a:lnTo>
                  <a:lnTo>
                    <a:pt x="10012" y="2082"/>
                  </a:lnTo>
                  <a:lnTo>
                    <a:pt x="10029" y="1935"/>
                  </a:lnTo>
                  <a:lnTo>
                    <a:pt x="10029" y="1797"/>
                  </a:lnTo>
                  <a:lnTo>
                    <a:pt x="10012" y="1659"/>
                  </a:lnTo>
                  <a:lnTo>
                    <a:pt x="9995" y="1521"/>
                  </a:lnTo>
                  <a:lnTo>
                    <a:pt x="9952" y="1391"/>
                  </a:lnTo>
                  <a:lnTo>
                    <a:pt x="9900" y="1262"/>
                  </a:lnTo>
                  <a:lnTo>
                    <a:pt x="9839" y="1141"/>
                  </a:lnTo>
                  <a:lnTo>
                    <a:pt x="9762" y="1020"/>
                  </a:lnTo>
                  <a:lnTo>
                    <a:pt x="9675" y="907"/>
                  </a:lnTo>
                  <a:lnTo>
                    <a:pt x="9580" y="804"/>
                  </a:lnTo>
                  <a:lnTo>
                    <a:pt x="9477" y="709"/>
                  </a:lnTo>
                  <a:lnTo>
                    <a:pt x="9356" y="614"/>
                  </a:lnTo>
                  <a:lnTo>
                    <a:pt x="9226" y="527"/>
                  </a:lnTo>
                  <a:lnTo>
                    <a:pt x="9096" y="450"/>
                  </a:lnTo>
                  <a:lnTo>
                    <a:pt x="8950" y="372"/>
                  </a:lnTo>
                  <a:lnTo>
                    <a:pt x="8794" y="303"/>
                  </a:lnTo>
                  <a:lnTo>
                    <a:pt x="8630" y="242"/>
                  </a:lnTo>
                  <a:lnTo>
                    <a:pt x="8457" y="190"/>
                  </a:lnTo>
                  <a:lnTo>
                    <a:pt x="8276" y="147"/>
                  </a:lnTo>
                  <a:lnTo>
                    <a:pt x="8094" y="104"/>
                  </a:lnTo>
                  <a:lnTo>
                    <a:pt x="7896" y="70"/>
                  </a:lnTo>
                  <a:lnTo>
                    <a:pt x="7697" y="44"/>
                  </a:lnTo>
                  <a:lnTo>
                    <a:pt x="7490" y="26"/>
                  </a:lnTo>
                  <a:lnTo>
                    <a:pt x="7283" y="9"/>
                  </a:lnTo>
                  <a:lnTo>
                    <a:pt x="7058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8"/>
            <p:cNvSpPr/>
            <p:nvPr/>
          </p:nvSpPr>
          <p:spPr>
            <a:xfrm>
              <a:off x="-1753890" y="3614951"/>
              <a:ext cx="400964" cy="199810"/>
            </a:xfrm>
            <a:custGeom>
              <a:avLst/>
              <a:gdLst/>
              <a:ahLst/>
              <a:cxnLst/>
              <a:rect l="l" t="t" r="r" b="b"/>
              <a:pathLst>
                <a:path w="10142" h="5054" extrusionOk="0">
                  <a:moveTo>
                    <a:pt x="9822" y="0"/>
                  </a:moveTo>
                  <a:lnTo>
                    <a:pt x="1" y="3507"/>
                  </a:lnTo>
                  <a:lnTo>
                    <a:pt x="407" y="4535"/>
                  </a:lnTo>
                  <a:lnTo>
                    <a:pt x="5149" y="5054"/>
                  </a:lnTo>
                  <a:lnTo>
                    <a:pt x="10142" y="959"/>
                  </a:lnTo>
                  <a:lnTo>
                    <a:pt x="982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8"/>
            <p:cNvSpPr/>
            <p:nvPr/>
          </p:nvSpPr>
          <p:spPr>
            <a:xfrm>
              <a:off x="-1756618" y="3567470"/>
              <a:ext cx="396536" cy="240808"/>
            </a:xfrm>
            <a:custGeom>
              <a:avLst/>
              <a:gdLst/>
              <a:ahLst/>
              <a:cxnLst/>
              <a:rect l="l" t="t" r="r" b="b"/>
              <a:pathLst>
                <a:path w="10030" h="6091" extrusionOk="0">
                  <a:moveTo>
                    <a:pt x="6833" y="1"/>
                  </a:moveTo>
                  <a:lnTo>
                    <a:pt x="6609" y="9"/>
                  </a:lnTo>
                  <a:lnTo>
                    <a:pt x="6375" y="27"/>
                  </a:lnTo>
                  <a:lnTo>
                    <a:pt x="6142" y="44"/>
                  </a:lnTo>
                  <a:lnTo>
                    <a:pt x="5900" y="78"/>
                  </a:lnTo>
                  <a:lnTo>
                    <a:pt x="5658" y="113"/>
                  </a:lnTo>
                  <a:lnTo>
                    <a:pt x="5408" y="156"/>
                  </a:lnTo>
                  <a:lnTo>
                    <a:pt x="5166" y="208"/>
                  </a:lnTo>
                  <a:lnTo>
                    <a:pt x="4916" y="268"/>
                  </a:lnTo>
                  <a:lnTo>
                    <a:pt x="4656" y="338"/>
                  </a:lnTo>
                  <a:lnTo>
                    <a:pt x="4406" y="407"/>
                  </a:lnTo>
                  <a:lnTo>
                    <a:pt x="4147" y="493"/>
                  </a:lnTo>
                  <a:lnTo>
                    <a:pt x="3896" y="579"/>
                  </a:lnTo>
                  <a:lnTo>
                    <a:pt x="3646" y="674"/>
                  </a:lnTo>
                  <a:lnTo>
                    <a:pt x="3404" y="778"/>
                  </a:lnTo>
                  <a:lnTo>
                    <a:pt x="3171" y="882"/>
                  </a:lnTo>
                  <a:lnTo>
                    <a:pt x="2946" y="985"/>
                  </a:lnTo>
                  <a:lnTo>
                    <a:pt x="2721" y="1098"/>
                  </a:lnTo>
                  <a:lnTo>
                    <a:pt x="2506" y="1219"/>
                  </a:lnTo>
                  <a:lnTo>
                    <a:pt x="2298" y="1340"/>
                  </a:lnTo>
                  <a:lnTo>
                    <a:pt x="2091" y="1460"/>
                  </a:lnTo>
                  <a:lnTo>
                    <a:pt x="1901" y="1590"/>
                  </a:lnTo>
                  <a:lnTo>
                    <a:pt x="1711" y="1720"/>
                  </a:lnTo>
                  <a:lnTo>
                    <a:pt x="1538" y="1858"/>
                  </a:lnTo>
                  <a:lnTo>
                    <a:pt x="1365" y="1996"/>
                  </a:lnTo>
                  <a:lnTo>
                    <a:pt x="1201" y="2134"/>
                  </a:lnTo>
                  <a:lnTo>
                    <a:pt x="1054" y="2272"/>
                  </a:lnTo>
                  <a:lnTo>
                    <a:pt x="907" y="2411"/>
                  </a:lnTo>
                  <a:lnTo>
                    <a:pt x="778" y="2557"/>
                  </a:lnTo>
                  <a:lnTo>
                    <a:pt x="648" y="2704"/>
                  </a:lnTo>
                  <a:lnTo>
                    <a:pt x="536" y="2851"/>
                  </a:lnTo>
                  <a:lnTo>
                    <a:pt x="432" y="2998"/>
                  </a:lnTo>
                  <a:lnTo>
                    <a:pt x="337" y="3145"/>
                  </a:lnTo>
                  <a:lnTo>
                    <a:pt x="260" y="3292"/>
                  </a:lnTo>
                  <a:lnTo>
                    <a:pt x="191" y="3439"/>
                  </a:lnTo>
                  <a:lnTo>
                    <a:pt x="121" y="3585"/>
                  </a:lnTo>
                  <a:lnTo>
                    <a:pt x="78" y="3732"/>
                  </a:lnTo>
                  <a:lnTo>
                    <a:pt x="35" y="3870"/>
                  </a:lnTo>
                  <a:lnTo>
                    <a:pt x="9" y="4017"/>
                  </a:lnTo>
                  <a:lnTo>
                    <a:pt x="1" y="4156"/>
                  </a:lnTo>
                  <a:lnTo>
                    <a:pt x="1" y="4302"/>
                  </a:lnTo>
                  <a:lnTo>
                    <a:pt x="9" y="4441"/>
                  </a:lnTo>
                  <a:lnTo>
                    <a:pt x="35" y="4570"/>
                  </a:lnTo>
                  <a:lnTo>
                    <a:pt x="70" y="4708"/>
                  </a:lnTo>
                  <a:lnTo>
                    <a:pt x="121" y="4838"/>
                  </a:lnTo>
                  <a:lnTo>
                    <a:pt x="191" y="4959"/>
                  </a:lnTo>
                  <a:lnTo>
                    <a:pt x="260" y="5080"/>
                  </a:lnTo>
                  <a:lnTo>
                    <a:pt x="346" y="5192"/>
                  </a:lnTo>
                  <a:lnTo>
                    <a:pt x="441" y="5296"/>
                  </a:lnTo>
                  <a:lnTo>
                    <a:pt x="553" y="5391"/>
                  </a:lnTo>
                  <a:lnTo>
                    <a:pt x="666" y="5486"/>
                  </a:lnTo>
                  <a:lnTo>
                    <a:pt x="795" y="5572"/>
                  </a:lnTo>
                  <a:lnTo>
                    <a:pt x="933" y="5650"/>
                  </a:lnTo>
                  <a:lnTo>
                    <a:pt x="1080" y="5728"/>
                  </a:lnTo>
                  <a:lnTo>
                    <a:pt x="1236" y="5788"/>
                  </a:lnTo>
                  <a:lnTo>
                    <a:pt x="1400" y="5849"/>
                  </a:lnTo>
                  <a:lnTo>
                    <a:pt x="1573" y="5909"/>
                  </a:lnTo>
                  <a:lnTo>
                    <a:pt x="1745" y="5952"/>
                  </a:lnTo>
                  <a:lnTo>
                    <a:pt x="1935" y="5995"/>
                  </a:lnTo>
                  <a:lnTo>
                    <a:pt x="2125" y="6030"/>
                  </a:lnTo>
                  <a:lnTo>
                    <a:pt x="2333" y="6056"/>
                  </a:lnTo>
                  <a:lnTo>
                    <a:pt x="2531" y="6073"/>
                  </a:lnTo>
                  <a:lnTo>
                    <a:pt x="2747" y="6090"/>
                  </a:lnTo>
                  <a:lnTo>
                    <a:pt x="3188" y="6090"/>
                  </a:lnTo>
                  <a:lnTo>
                    <a:pt x="3413" y="6082"/>
                  </a:lnTo>
                  <a:lnTo>
                    <a:pt x="3646" y="6065"/>
                  </a:lnTo>
                  <a:lnTo>
                    <a:pt x="3879" y="6047"/>
                  </a:lnTo>
                  <a:lnTo>
                    <a:pt x="4121" y="6013"/>
                  </a:lnTo>
                  <a:lnTo>
                    <a:pt x="4363" y="5978"/>
                  </a:lnTo>
                  <a:lnTo>
                    <a:pt x="4613" y="5935"/>
                  </a:lnTo>
                  <a:lnTo>
                    <a:pt x="4864" y="5883"/>
                  </a:lnTo>
                  <a:lnTo>
                    <a:pt x="5114" y="5823"/>
                  </a:lnTo>
                  <a:lnTo>
                    <a:pt x="5365" y="5754"/>
                  </a:lnTo>
                  <a:lnTo>
                    <a:pt x="5615" y="5684"/>
                  </a:lnTo>
                  <a:lnTo>
                    <a:pt x="5874" y="5598"/>
                  </a:lnTo>
                  <a:lnTo>
                    <a:pt x="6125" y="5512"/>
                  </a:lnTo>
                  <a:lnTo>
                    <a:pt x="6375" y="5417"/>
                  </a:lnTo>
                  <a:lnTo>
                    <a:pt x="6617" y="5322"/>
                  </a:lnTo>
                  <a:lnTo>
                    <a:pt x="6850" y="5209"/>
                  </a:lnTo>
                  <a:lnTo>
                    <a:pt x="7084" y="5106"/>
                  </a:lnTo>
                  <a:lnTo>
                    <a:pt x="7300" y="4993"/>
                  </a:lnTo>
                  <a:lnTo>
                    <a:pt x="7516" y="4872"/>
                  </a:lnTo>
                  <a:lnTo>
                    <a:pt x="7732" y="4752"/>
                  </a:lnTo>
                  <a:lnTo>
                    <a:pt x="7930" y="4631"/>
                  </a:lnTo>
                  <a:lnTo>
                    <a:pt x="8120" y="4501"/>
                  </a:lnTo>
                  <a:lnTo>
                    <a:pt x="8310" y="4371"/>
                  </a:lnTo>
                  <a:lnTo>
                    <a:pt x="8492" y="4233"/>
                  </a:lnTo>
                  <a:lnTo>
                    <a:pt x="8656" y="4095"/>
                  </a:lnTo>
                  <a:lnTo>
                    <a:pt x="8820" y="3957"/>
                  </a:lnTo>
                  <a:lnTo>
                    <a:pt x="8967" y="3819"/>
                  </a:lnTo>
                  <a:lnTo>
                    <a:pt x="9114" y="3680"/>
                  </a:lnTo>
                  <a:lnTo>
                    <a:pt x="9243" y="3534"/>
                  </a:lnTo>
                  <a:lnTo>
                    <a:pt x="9373" y="3387"/>
                  </a:lnTo>
                  <a:lnTo>
                    <a:pt x="9485" y="3240"/>
                  </a:lnTo>
                  <a:lnTo>
                    <a:pt x="9589" y="3093"/>
                  </a:lnTo>
                  <a:lnTo>
                    <a:pt x="9684" y="2946"/>
                  </a:lnTo>
                  <a:lnTo>
                    <a:pt x="9761" y="2799"/>
                  </a:lnTo>
                  <a:lnTo>
                    <a:pt x="9839" y="2653"/>
                  </a:lnTo>
                  <a:lnTo>
                    <a:pt x="9900" y="2506"/>
                  </a:lnTo>
                  <a:lnTo>
                    <a:pt x="9952" y="2367"/>
                  </a:lnTo>
                  <a:lnTo>
                    <a:pt x="9986" y="2221"/>
                  </a:lnTo>
                  <a:lnTo>
                    <a:pt x="10012" y="2074"/>
                  </a:lnTo>
                  <a:lnTo>
                    <a:pt x="10021" y="1936"/>
                  </a:lnTo>
                  <a:lnTo>
                    <a:pt x="10029" y="1789"/>
                  </a:lnTo>
                  <a:lnTo>
                    <a:pt x="10012" y="1650"/>
                  </a:lnTo>
                  <a:lnTo>
                    <a:pt x="9986" y="1521"/>
                  </a:lnTo>
                  <a:lnTo>
                    <a:pt x="9952" y="1383"/>
                  </a:lnTo>
                  <a:lnTo>
                    <a:pt x="9900" y="1253"/>
                  </a:lnTo>
                  <a:lnTo>
                    <a:pt x="9839" y="1132"/>
                  </a:lnTo>
                  <a:lnTo>
                    <a:pt x="9761" y="1011"/>
                  </a:lnTo>
                  <a:lnTo>
                    <a:pt x="9675" y="908"/>
                  </a:lnTo>
                  <a:lnTo>
                    <a:pt x="9580" y="795"/>
                  </a:lnTo>
                  <a:lnTo>
                    <a:pt x="9476" y="700"/>
                  </a:lnTo>
                  <a:lnTo>
                    <a:pt x="9355" y="605"/>
                  </a:lnTo>
                  <a:lnTo>
                    <a:pt x="9226" y="519"/>
                  </a:lnTo>
                  <a:lnTo>
                    <a:pt x="9088" y="441"/>
                  </a:lnTo>
                  <a:lnTo>
                    <a:pt x="8941" y="372"/>
                  </a:lnTo>
                  <a:lnTo>
                    <a:pt x="8785" y="303"/>
                  </a:lnTo>
                  <a:lnTo>
                    <a:pt x="8630" y="242"/>
                  </a:lnTo>
                  <a:lnTo>
                    <a:pt x="8457" y="191"/>
                  </a:lnTo>
                  <a:lnTo>
                    <a:pt x="8276" y="139"/>
                  </a:lnTo>
                  <a:lnTo>
                    <a:pt x="8086" y="96"/>
                  </a:lnTo>
                  <a:lnTo>
                    <a:pt x="7896" y="61"/>
                  </a:lnTo>
                  <a:lnTo>
                    <a:pt x="7697" y="35"/>
                  </a:lnTo>
                  <a:lnTo>
                    <a:pt x="7490" y="18"/>
                  </a:lnTo>
                  <a:lnTo>
                    <a:pt x="7274" y="9"/>
                  </a:lnTo>
                  <a:lnTo>
                    <a:pt x="705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-1733727" y="3585577"/>
              <a:ext cx="353482" cy="199138"/>
            </a:xfrm>
            <a:custGeom>
              <a:avLst/>
              <a:gdLst/>
              <a:ahLst/>
              <a:cxnLst/>
              <a:rect l="l" t="t" r="r" b="b"/>
              <a:pathLst>
                <a:path w="8941" h="5037" extrusionOk="0">
                  <a:moveTo>
                    <a:pt x="6366" y="0"/>
                  </a:moveTo>
                  <a:lnTo>
                    <a:pt x="6168" y="9"/>
                  </a:lnTo>
                  <a:lnTo>
                    <a:pt x="5969" y="18"/>
                  </a:lnTo>
                  <a:lnTo>
                    <a:pt x="5762" y="35"/>
                  </a:lnTo>
                  <a:lnTo>
                    <a:pt x="5555" y="61"/>
                  </a:lnTo>
                  <a:lnTo>
                    <a:pt x="5339" y="95"/>
                  </a:lnTo>
                  <a:lnTo>
                    <a:pt x="5123" y="130"/>
                  </a:lnTo>
                  <a:lnTo>
                    <a:pt x="4907" y="173"/>
                  </a:lnTo>
                  <a:lnTo>
                    <a:pt x="4682" y="225"/>
                  </a:lnTo>
                  <a:lnTo>
                    <a:pt x="4457" y="277"/>
                  </a:lnTo>
                  <a:lnTo>
                    <a:pt x="4233" y="337"/>
                  </a:lnTo>
                  <a:lnTo>
                    <a:pt x="4008" y="406"/>
                  </a:lnTo>
                  <a:lnTo>
                    <a:pt x="3784" y="484"/>
                  </a:lnTo>
                  <a:lnTo>
                    <a:pt x="3550" y="562"/>
                  </a:lnTo>
                  <a:lnTo>
                    <a:pt x="3335" y="640"/>
                  </a:lnTo>
                  <a:lnTo>
                    <a:pt x="3119" y="726"/>
                  </a:lnTo>
                  <a:lnTo>
                    <a:pt x="2903" y="821"/>
                  </a:lnTo>
                  <a:lnTo>
                    <a:pt x="2695" y="916"/>
                  </a:lnTo>
                  <a:lnTo>
                    <a:pt x="2497" y="1011"/>
                  </a:lnTo>
                  <a:lnTo>
                    <a:pt x="2307" y="1115"/>
                  </a:lnTo>
                  <a:lnTo>
                    <a:pt x="2117" y="1218"/>
                  </a:lnTo>
                  <a:lnTo>
                    <a:pt x="1935" y="1322"/>
                  </a:lnTo>
                  <a:lnTo>
                    <a:pt x="1762" y="1434"/>
                  </a:lnTo>
                  <a:lnTo>
                    <a:pt x="1590" y="1547"/>
                  </a:lnTo>
                  <a:lnTo>
                    <a:pt x="1426" y="1659"/>
                  </a:lnTo>
                  <a:lnTo>
                    <a:pt x="1279" y="1771"/>
                  </a:lnTo>
                  <a:lnTo>
                    <a:pt x="1132" y="1892"/>
                  </a:lnTo>
                  <a:lnTo>
                    <a:pt x="994" y="2004"/>
                  </a:lnTo>
                  <a:lnTo>
                    <a:pt x="864" y="2125"/>
                  </a:lnTo>
                  <a:lnTo>
                    <a:pt x="734" y="2246"/>
                  </a:lnTo>
                  <a:lnTo>
                    <a:pt x="622" y="2367"/>
                  </a:lnTo>
                  <a:lnTo>
                    <a:pt x="519" y="2488"/>
                  </a:lnTo>
                  <a:lnTo>
                    <a:pt x="424" y="2609"/>
                  </a:lnTo>
                  <a:lnTo>
                    <a:pt x="337" y="2730"/>
                  </a:lnTo>
                  <a:lnTo>
                    <a:pt x="259" y="2851"/>
                  </a:lnTo>
                  <a:lnTo>
                    <a:pt x="190" y="2972"/>
                  </a:lnTo>
                  <a:lnTo>
                    <a:pt x="130" y="3093"/>
                  </a:lnTo>
                  <a:lnTo>
                    <a:pt x="87" y="3214"/>
                  </a:lnTo>
                  <a:lnTo>
                    <a:pt x="43" y="3335"/>
                  </a:lnTo>
                  <a:lnTo>
                    <a:pt x="18" y="3447"/>
                  </a:lnTo>
                  <a:lnTo>
                    <a:pt x="0" y="3559"/>
                  </a:lnTo>
                  <a:lnTo>
                    <a:pt x="0" y="3680"/>
                  </a:lnTo>
                  <a:lnTo>
                    <a:pt x="9" y="3784"/>
                  </a:lnTo>
                  <a:lnTo>
                    <a:pt x="26" y="3896"/>
                  </a:lnTo>
                  <a:lnTo>
                    <a:pt x="52" y="4000"/>
                  </a:lnTo>
                  <a:lnTo>
                    <a:pt x="95" y="4104"/>
                  </a:lnTo>
                  <a:lnTo>
                    <a:pt x="147" y="4207"/>
                  </a:lnTo>
                  <a:lnTo>
                    <a:pt x="208" y="4294"/>
                  </a:lnTo>
                  <a:lnTo>
                    <a:pt x="277" y="4380"/>
                  </a:lnTo>
                  <a:lnTo>
                    <a:pt x="363" y="4466"/>
                  </a:lnTo>
                  <a:lnTo>
                    <a:pt x="458" y="4544"/>
                  </a:lnTo>
                  <a:lnTo>
                    <a:pt x="553" y="4613"/>
                  </a:lnTo>
                  <a:lnTo>
                    <a:pt x="665" y="4682"/>
                  </a:lnTo>
                  <a:lnTo>
                    <a:pt x="786" y="4743"/>
                  </a:lnTo>
                  <a:lnTo>
                    <a:pt x="916" y="4795"/>
                  </a:lnTo>
                  <a:lnTo>
                    <a:pt x="1045" y="4846"/>
                  </a:lnTo>
                  <a:lnTo>
                    <a:pt x="1192" y="4890"/>
                  </a:lnTo>
                  <a:lnTo>
                    <a:pt x="1339" y="4924"/>
                  </a:lnTo>
                  <a:lnTo>
                    <a:pt x="1495" y="4959"/>
                  </a:lnTo>
                  <a:lnTo>
                    <a:pt x="1659" y="4985"/>
                  </a:lnTo>
                  <a:lnTo>
                    <a:pt x="1832" y="5011"/>
                  </a:lnTo>
                  <a:lnTo>
                    <a:pt x="2004" y="5028"/>
                  </a:lnTo>
                  <a:lnTo>
                    <a:pt x="2194" y="5036"/>
                  </a:lnTo>
                  <a:lnTo>
                    <a:pt x="2566" y="5036"/>
                  </a:lnTo>
                  <a:lnTo>
                    <a:pt x="2764" y="5028"/>
                  </a:lnTo>
                  <a:lnTo>
                    <a:pt x="2972" y="5019"/>
                  </a:lnTo>
                  <a:lnTo>
                    <a:pt x="3170" y="5002"/>
                  </a:lnTo>
                  <a:lnTo>
                    <a:pt x="3386" y="4976"/>
                  </a:lnTo>
                  <a:lnTo>
                    <a:pt x="3594" y="4941"/>
                  </a:lnTo>
                  <a:lnTo>
                    <a:pt x="3810" y="4907"/>
                  </a:lnTo>
                  <a:lnTo>
                    <a:pt x="4034" y="4864"/>
                  </a:lnTo>
                  <a:lnTo>
                    <a:pt x="4250" y="4812"/>
                  </a:lnTo>
                  <a:lnTo>
                    <a:pt x="4475" y="4760"/>
                  </a:lnTo>
                  <a:lnTo>
                    <a:pt x="4699" y="4700"/>
                  </a:lnTo>
                  <a:lnTo>
                    <a:pt x="4924" y="4630"/>
                  </a:lnTo>
                  <a:lnTo>
                    <a:pt x="5157" y="4553"/>
                  </a:lnTo>
                  <a:lnTo>
                    <a:pt x="5382" y="4475"/>
                  </a:lnTo>
                  <a:lnTo>
                    <a:pt x="5606" y="4397"/>
                  </a:lnTo>
                  <a:lnTo>
                    <a:pt x="5822" y="4311"/>
                  </a:lnTo>
                  <a:lnTo>
                    <a:pt x="6030" y="4216"/>
                  </a:lnTo>
                  <a:lnTo>
                    <a:pt x="6237" y="4121"/>
                  </a:lnTo>
                  <a:lnTo>
                    <a:pt x="6436" y="4026"/>
                  </a:lnTo>
                  <a:lnTo>
                    <a:pt x="6634" y="3922"/>
                  </a:lnTo>
                  <a:lnTo>
                    <a:pt x="6824" y="3818"/>
                  </a:lnTo>
                  <a:lnTo>
                    <a:pt x="7006" y="3715"/>
                  </a:lnTo>
                  <a:lnTo>
                    <a:pt x="7178" y="3603"/>
                  </a:lnTo>
                  <a:lnTo>
                    <a:pt x="7343" y="3490"/>
                  </a:lnTo>
                  <a:lnTo>
                    <a:pt x="7507" y="3378"/>
                  </a:lnTo>
                  <a:lnTo>
                    <a:pt x="7662" y="3266"/>
                  </a:lnTo>
                  <a:lnTo>
                    <a:pt x="7809" y="3145"/>
                  </a:lnTo>
                  <a:lnTo>
                    <a:pt x="7947" y="3032"/>
                  </a:lnTo>
                  <a:lnTo>
                    <a:pt x="8077" y="2911"/>
                  </a:lnTo>
                  <a:lnTo>
                    <a:pt x="8198" y="2791"/>
                  </a:lnTo>
                  <a:lnTo>
                    <a:pt x="8310" y="2670"/>
                  </a:lnTo>
                  <a:lnTo>
                    <a:pt x="8422" y="2549"/>
                  </a:lnTo>
                  <a:lnTo>
                    <a:pt x="8517" y="2428"/>
                  </a:lnTo>
                  <a:lnTo>
                    <a:pt x="8604" y="2307"/>
                  </a:lnTo>
                  <a:lnTo>
                    <a:pt x="8681" y="2186"/>
                  </a:lnTo>
                  <a:lnTo>
                    <a:pt x="8751" y="2065"/>
                  </a:lnTo>
                  <a:lnTo>
                    <a:pt x="8802" y="1944"/>
                  </a:lnTo>
                  <a:lnTo>
                    <a:pt x="8854" y="1823"/>
                  </a:lnTo>
                  <a:lnTo>
                    <a:pt x="8889" y="1702"/>
                  </a:lnTo>
                  <a:lnTo>
                    <a:pt x="8915" y="1590"/>
                  </a:lnTo>
                  <a:lnTo>
                    <a:pt x="8932" y="1478"/>
                  </a:lnTo>
                  <a:lnTo>
                    <a:pt x="8941" y="1357"/>
                  </a:lnTo>
                  <a:lnTo>
                    <a:pt x="8932" y="1253"/>
                  </a:lnTo>
                  <a:lnTo>
                    <a:pt x="8915" y="1141"/>
                  </a:lnTo>
                  <a:lnTo>
                    <a:pt x="8880" y="1037"/>
                  </a:lnTo>
                  <a:lnTo>
                    <a:pt x="8846" y="933"/>
                  </a:lnTo>
                  <a:lnTo>
                    <a:pt x="8794" y="830"/>
                  </a:lnTo>
                  <a:lnTo>
                    <a:pt x="8725" y="743"/>
                  </a:lnTo>
                  <a:lnTo>
                    <a:pt x="8656" y="657"/>
                  </a:lnTo>
                  <a:lnTo>
                    <a:pt x="8578" y="571"/>
                  </a:lnTo>
                  <a:lnTo>
                    <a:pt x="8483" y="493"/>
                  </a:lnTo>
                  <a:lnTo>
                    <a:pt x="8379" y="424"/>
                  </a:lnTo>
                  <a:lnTo>
                    <a:pt x="8267" y="355"/>
                  </a:lnTo>
                  <a:lnTo>
                    <a:pt x="8155" y="294"/>
                  </a:lnTo>
                  <a:lnTo>
                    <a:pt x="8025" y="242"/>
                  </a:lnTo>
                  <a:lnTo>
                    <a:pt x="7887" y="190"/>
                  </a:lnTo>
                  <a:lnTo>
                    <a:pt x="7749" y="147"/>
                  </a:lnTo>
                  <a:lnTo>
                    <a:pt x="7593" y="113"/>
                  </a:lnTo>
                  <a:lnTo>
                    <a:pt x="7438" y="78"/>
                  </a:lnTo>
                  <a:lnTo>
                    <a:pt x="7273" y="52"/>
                  </a:lnTo>
                  <a:lnTo>
                    <a:pt x="7101" y="26"/>
                  </a:lnTo>
                  <a:lnTo>
                    <a:pt x="6928" y="9"/>
                  </a:lnTo>
                  <a:lnTo>
                    <a:pt x="6747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>
              <a:off x="-1689013" y="3617323"/>
              <a:ext cx="270182" cy="118882"/>
            </a:xfrm>
            <a:custGeom>
              <a:avLst/>
              <a:gdLst/>
              <a:ahLst/>
              <a:cxnLst/>
              <a:rect l="l" t="t" r="r" b="b"/>
              <a:pathLst>
                <a:path w="6834" h="3007" extrusionOk="0">
                  <a:moveTo>
                    <a:pt x="5089" y="381"/>
                  </a:moveTo>
                  <a:lnTo>
                    <a:pt x="5175" y="389"/>
                  </a:lnTo>
                  <a:lnTo>
                    <a:pt x="5261" y="407"/>
                  </a:lnTo>
                  <a:lnTo>
                    <a:pt x="5339" y="433"/>
                  </a:lnTo>
                  <a:lnTo>
                    <a:pt x="5408" y="459"/>
                  </a:lnTo>
                  <a:lnTo>
                    <a:pt x="5469" y="493"/>
                  </a:lnTo>
                  <a:lnTo>
                    <a:pt x="5529" y="536"/>
                  </a:lnTo>
                  <a:lnTo>
                    <a:pt x="5581" y="588"/>
                  </a:lnTo>
                  <a:lnTo>
                    <a:pt x="5633" y="640"/>
                  </a:lnTo>
                  <a:lnTo>
                    <a:pt x="5667" y="700"/>
                  </a:lnTo>
                  <a:lnTo>
                    <a:pt x="5702" y="761"/>
                  </a:lnTo>
                  <a:lnTo>
                    <a:pt x="5728" y="830"/>
                  </a:lnTo>
                  <a:lnTo>
                    <a:pt x="5730" y="839"/>
                  </a:lnTo>
                  <a:lnTo>
                    <a:pt x="5730" y="839"/>
                  </a:lnTo>
                  <a:lnTo>
                    <a:pt x="3658" y="1354"/>
                  </a:lnTo>
                  <a:lnTo>
                    <a:pt x="3658" y="1354"/>
                  </a:lnTo>
                  <a:lnTo>
                    <a:pt x="3663" y="1340"/>
                  </a:lnTo>
                  <a:lnTo>
                    <a:pt x="3698" y="1245"/>
                  </a:lnTo>
                  <a:lnTo>
                    <a:pt x="3732" y="1158"/>
                  </a:lnTo>
                  <a:lnTo>
                    <a:pt x="3776" y="1072"/>
                  </a:lnTo>
                  <a:lnTo>
                    <a:pt x="3827" y="994"/>
                  </a:lnTo>
                  <a:lnTo>
                    <a:pt x="3871" y="925"/>
                  </a:lnTo>
                  <a:lnTo>
                    <a:pt x="3931" y="856"/>
                  </a:lnTo>
                  <a:lnTo>
                    <a:pt x="3983" y="795"/>
                  </a:lnTo>
                  <a:lnTo>
                    <a:pt x="4052" y="735"/>
                  </a:lnTo>
                  <a:lnTo>
                    <a:pt x="4113" y="683"/>
                  </a:lnTo>
                  <a:lnTo>
                    <a:pt x="4182" y="631"/>
                  </a:lnTo>
                  <a:lnTo>
                    <a:pt x="4259" y="588"/>
                  </a:lnTo>
                  <a:lnTo>
                    <a:pt x="4337" y="545"/>
                  </a:lnTo>
                  <a:lnTo>
                    <a:pt x="4415" y="510"/>
                  </a:lnTo>
                  <a:lnTo>
                    <a:pt x="4588" y="450"/>
                  </a:lnTo>
                  <a:lnTo>
                    <a:pt x="4700" y="424"/>
                  </a:lnTo>
                  <a:lnTo>
                    <a:pt x="4804" y="398"/>
                  </a:lnTo>
                  <a:lnTo>
                    <a:pt x="4899" y="389"/>
                  </a:lnTo>
                  <a:lnTo>
                    <a:pt x="5002" y="381"/>
                  </a:lnTo>
                  <a:close/>
                  <a:moveTo>
                    <a:pt x="2826" y="1770"/>
                  </a:moveTo>
                  <a:lnTo>
                    <a:pt x="2800" y="1849"/>
                  </a:lnTo>
                  <a:lnTo>
                    <a:pt x="2739" y="2005"/>
                  </a:lnTo>
                  <a:lnTo>
                    <a:pt x="2661" y="2143"/>
                  </a:lnTo>
                  <a:lnTo>
                    <a:pt x="2618" y="2203"/>
                  </a:lnTo>
                  <a:lnTo>
                    <a:pt x="2575" y="2264"/>
                  </a:lnTo>
                  <a:lnTo>
                    <a:pt x="2523" y="2316"/>
                  </a:lnTo>
                  <a:lnTo>
                    <a:pt x="2463" y="2359"/>
                  </a:lnTo>
                  <a:lnTo>
                    <a:pt x="2411" y="2402"/>
                  </a:lnTo>
                  <a:lnTo>
                    <a:pt x="2342" y="2445"/>
                  </a:lnTo>
                  <a:lnTo>
                    <a:pt x="2273" y="2480"/>
                  </a:lnTo>
                  <a:lnTo>
                    <a:pt x="2204" y="2514"/>
                  </a:lnTo>
                  <a:lnTo>
                    <a:pt x="2031" y="2575"/>
                  </a:lnTo>
                  <a:lnTo>
                    <a:pt x="1867" y="2618"/>
                  </a:lnTo>
                  <a:lnTo>
                    <a:pt x="1780" y="2627"/>
                  </a:lnTo>
                  <a:lnTo>
                    <a:pt x="1694" y="2635"/>
                  </a:lnTo>
                  <a:lnTo>
                    <a:pt x="1530" y="2635"/>
                  </a:lnTo>
                  <a:lnTo>
                    <a:pt x="1452" y="2627"/>
                  </a:lnTo>
                  <a:lnTo>
                    <a:pt x="1374" y="2609"/>
                  </a:lnTo>
                  <a:lnTo>
                    <a:pt x="1297" y="2584"/>
                  </a:lnTo>
                  <a:lnTo>
                    <a:pt x="1227" y="2558"/>
                  </a:lnTo>
                  <a:lnTo>
                    <a:pt x="1158" y="2514"/>
                  </a:lnTo>
                  <a:lnTo>
                    <a:pt x="1107" y="2471"/>
                  </a:lnTo>
                  <a:lnTo>
                    <a:pt x="1055" y="2419"/>
                  </a:lnTo>
                  <a:lnTo>
                    <a:pt x="1003" y="2359"/>
                  </a:lnTo>
                  <a:lnTo>
                    <a:pt x="968" y="2299"/>
                  </a:lnTo>
                  <a:lnTo>
                    <a:pt x="947" y="2235"/>
                  </a:lnTo>
                  <a:lnTo>
                    <a:pt x="947" y="2235"/>
                  </a:lnTo>
                  <a:lnTo>
                    <a:pt x="2826" y="1770"/>
                  </a:lnTo>
                  <a:close/>
                  <a:moveTo>
                    <a:pt x="4812" y="1"/>
                  </a:moveTo>
                  <a:lnTo>
                    <a:pt x="4657" y="9"/>
                  </a:lnTo>
                  <a:lnTo>
                    <a:pt x="4493" y="27"/>
                  </a:lnTo>
                  <a:lnTo>
                    <a:pt x="4328" y="53"/>
                  </a:lnTo>
                  <a:lnTo>
                    <a:pt x="4156" y="96"/>
                  </a:lnTo>
                  <a:lnTo>
                    <a:pt x="4009" y="148"/>
                  </a:lnTo>
                  <a:lnTo>
                    <a:pt x="3862" y="208"/>
                  </a:lnTo>
                  <a:lnTo>
                    <a:pt x="3741" y="269"/>
                  </a:lnTo>
                  <a:lnTo>
                    <a:pt x="3620" y="346"/>
                  </a:lnTo>
                  <a:lnTo>
                    <a:pt x="3517" y="424"/>
                  </a:lnTo>
                  <a:lnTo>
                    <a:pt x="3421" y="510"/>
                  </a:lnTo>
                  <a:lnTo>
                    <a:pt x="3335" y="597"/>
                  </a:lnTo>
                  <a:lnTo>
                    <a:pt x="3257" y="692"/>
                  </a:lnTo>
                  <a:lnTo>
                    <a:pt x="3188" y="795"/>
                  </a:lnTo>
                  <a:lnTo>
                    <a:pt x="3128" y="908"/>
                  </a:lnTo>
                  <a:lnTo>
                    <a:pt x="3067" y="1020"/>
                  </a:lnTo>
                  <a:lnTo>
                    <a:pt x="3016" y="1141"/>
                  </a:lnTo>
                  <a:lnTo>
                    <a:pt x="2972" y="1271"/>
                  </a:lnTo>
                  <a:lnTo>
                    <a:pt x="2929" y="1400"/>
                  </a:lnTo>
                  <a:lnTo>
                    <a:pt x="2892" y="1545"/>
                  </a:lnTo>
                  <a:lnTo>
                    <a:pt x="2892" y="1545"/>
                  </a:lnTo>
                  <a:lnTo>
                    <a:pt x="916" y="2036"/>
                  </a:lnTo>
                  <a:lnTo>
                    <a:pt x="916" y="2036"/>
                  </a:lnTo>
                  <a:lnTo>
                    <a:pt x="916" y="1962"/>
                  </a:lnTo>
                  <a:lnTo>
                    <a:pt x="934" y="1884"/>
                  </a:lnTo>
                  <a:lnTo>
                    <a:pt x="960" y="1806"/>
                  </a:lnTo>
                  <a:lnTo>
                    <a:pt x="994" y="1728"/>
                  </a:lnTo>
                  <a:lnTo>
                    <a:pt x="1046" y="1659"/>
                  </a:lnTo>
                  <a:lnTo>
                    <a:pt x="1098" y="1590"/>
                  </a:lnTo>
                  <a:lnTo>
                    <a:pt x="1158" y="1530"/>
                  </a:lnTo>
                  <a:lnTo>
                    <a:pt x="1227" y="1461"/>
                  </a:lnTo>
                  <a:lnTo>
                    <a:pt x="1297" y="1400"/>
                  </a:lnTo>
                  <a:lnTo>
                    <a:pt x="1374" y="1348"/>
                  </a:lnTo>
                  <a:lnTo>
                    <a:pt x="1547" y="1236"/>
                  </a:lnTo>
                  <a:lnTo>
                    <a:pt x="1728" y="1132"/>
                  </a:lnTo>
                  <a:lnTo>
                    <a:pt x="1616" y="986"/>
                  </a:lnTo>
                  <a:lnTo>
                    <a:pt x="571" y="1426"/>
                  </a:lnTo>
                  <a:lnTo>
                    <a:pt x="571" y="1590"/>
                  </a:lnTo>
                  <a:lnTo>
                    <a:pt x="571" y="1772"/>
                  </a:lnTo>
                  <a:lnTo>
                    <a:pt x="580" y="1875"/>
                  </a:lnTo>
                  <a:lnTo>
                    <a:pt x="597" y="1988"/>
                  </a:lnTo>
                  <a:lnTo>
                    <a:pt x="614" y="2108"/>
                  </a:lnTo>
                  <a:lnTo>
                    <a:pt x="615" y="2111"/>
                  </a:lnTo>
                  <a:lnTo>
                    <a:pt x="1" y="2264"/>
                  </a:lnTo>
                  <a:lnTo>
                    <a:pt x="61" y="2454"/>
                  </a:lnTo>
                  <a:lnTo>
                    <a:pt x="678" y="2301"/>
                  </a:lnTo>
                  <a:lnTo>
                    <a:pt x="678" y="2301"/>
                  </a:lnTo>
                  <a:lnTo>
                    <a:pt x="701" y="2368"/>
                  </a:lnTo>
                  <a:lnTo>
                    <a:pt x="761" y="2480"/>
                  </a:lnTo>
                  <a:lnTo>
                    <a:pt x="830" y="2584"/>
                  </a:lnTo>
                  <a:lnTo>
                    <a:pt x="908" y="2670"/>
                  </a:lnTo>
                  <a:lnTo>
                    <a:pt x="994" y="2756"/>
                  </a:lnTo>
                  <a:lnTo>
                    <a:pt x="1089" y="2825"/>
                  </a:lnTo>
                  <a:lnTo>
                    <a:pt x="1193" y="2877"/>
                  </a:lnTo>
                  <a:lnTo>
                    <a:pt x="1305" y="2929"/>
                  </a:lnTo>
                  <a:lnTo>
                    <a:pt x="1426" y="2964"/>
                  </a:lnTo>
                  <a:lnTo>
                    <a:pt x="1547" y="2990"/>
                  </a:lnTo>
                  <a:lnTo>
                    <a:pt x="1677" y="2998"/>
                  </a:lnTo>
                  <a:lnTo>
                    <a:pt x="1806" y="3007"/>
                  </a:lnTo>
                  <a:lnTo>
                    <a:pt x="1936" y="2998"/>
                  </a:lnTo>
                  <a:lnTo>
                    <a:pt x="2074" y="2981"/>
                  </a:lnTo>
                  <a:lnTo>
                    <a:pt x="2212" y="2955"/>
                  </a:lnTo>
                  <a:lnTo>
                    <a:pt x="2350" y="2920"/>
                  </a:lnTo>
                  <a:lnTo>
                    <a:pt x="2489" y="2877"/>
                  </a:lnTo>
                  <a:lnTo>
                    <a:pt x="2618" y="2825"/>
                  </a:lnTo>
                  <a:lnTo>
                    <a:pt x="2739" y="2765"/>
                  </a:lnTo>
                  <a:lnTo>
                    <a:pt x="2843" y="2704"/>
                  </a:lnTo>
                  <a:lnTo>
                    <a:pt x="2946" y="2635"/>
                  </a:lnTo>
                  <a:lnTo>
                    <a:pt x="3033" y="2558"/>
                  </a:lnTo>
                  <a:lnTo>
                    <a:pt x="3119" y="2480"/>
                  </a:lnTo>
                  <a:lnTo>
                    <a:pt x="3197" y="2394"/>
                  </a:lnTo>
                  <a:lnTo>
                    <a:pt x="3266" y="2299"/>
                  </a:lnTo>
                  <a:lnTo>
                    <a:pt x="3335" y="2195"/>
                  </a:lnTo>
                  <a:lnTo>
                    <a:pt x="3387" y="2091"/>
                  </a:lnTo>
                  <a:lnTo>
                    <a:pt x="3447" y="1979"/>
                  </a:lnTo>
                  <a:lnTo>
                    <a:pt x="3499" y="1849"/>
                  </a:lnTo>
                  <a:lnTo>
                    <a:pt x="3542" y="1720"/>
                  </a:lnTo>
                  <a:lnTo>
                    <a:pt x="3584" y="1582"/>
                  </a:lnTo>
                  <a:lnTo>
                    <a:pt x="3584" y="1582"/>
                  </a:lnTo>
                  <a:lnTo>
                    <a:pt x="5762" y="1043"/>
                  </a:lnTo>
                  <a:lnTo>
                    <a:pt x="5762" y="1043"/>
                  </a:lnTo>
                  <a:lnTo>
                    <a:pt x="5762" y="1124"/>
                  </a:lnTo>
                  <a:lnTo>
                    <a:pt x="5736" y="1210"/>
                  </a:lnTo>
                  <a:lnTo>
                    <a:pt x="5711" y="1305"/>
                  </a:lnTo>
                  <a:lnTo>
                    <a:pt x="5667" y="1392"/>
                  </a:lnTo>
                  <a:lnTo>
                    <a:pt x="5616" y="1478"/>
                  </a:lnTo>
                  <a:lnTo>
                    <a:pt x="5555" y="1556"/>
                  </a:lnTo>
                  <a:lnTo>
                    <a:pt x="5477" y="1642"/>
                  </a:lnTo>
                  <a:lnTo>
                    <a:pt x="5400" y="1720"/>
                  </a:lnTo>
                  <a:lnTo>
                    <a:pt x="5313" y="1797"/>
                  </a:lnTo>
                  <a:lnTo>
                    <a:pt x="5218" y="1867"/>
                  </a:lnTo>
                  <a:lnTo>
                    <a:pt x="5011" y="2005"/>
                  </a:lnTo>
                  <a:lnTo>
                    <a:pt x="4795" y="2134"/>
                  </a:lnTo>
                  <a:lnTo>
                    <a:pt x="4916" y="2290"/>
                  </a:lnTo>
                  <a:lnTo>
                    <a:pt x="5555" y="2005"/>
                  </a:lnTo>
                  <a:lnTo>
                    <a:pt x="6030" y="1789"/>
                  </a:lnTo>
                  <a:lnTo>
                    <a:pt x="6065" y="1582"/>
                  </a:lnTo>
                  <a:lnTo>
                    <a:pt x="6073" y="1461"/>
                  </a:lnTo>
                  <a:lnTo>
                    <a:pt x="6082" y="1331"/>
                  </a:lnTo>
                  <a:lnTo>
                    <a:pt x="6091" y="1193"/>
                  </a:lnTo>
                  <a:lnTo>
                    <a:pt x="6073" y="1055"/>
                  </a:lnTo>
                  <a:lnTo>
                    <a:pt x="6063" y="969"/>
                  </a:lnTo>
                  <a:lnTo>
                    <a:pt x="6063" y="969"/>
                  </a:lnTo>
                  <a:lnTo>
                    <a:pt x="6834" y="778"/>
                  </a:lnTo>
                  <a:lnTo>
                    <a:pt x="6773" y="580"/>
                  </a:lnTo>
                  <a:lnTo>
                    <a:pt x="6015" y="768"/>
                  </a:lnTo>
                  <a:lnTo>
                    <a:pt x="6015" y="768"/>
                  </a:lnTo>
                  <a:lnTo>
                    <a:pt x="6013" y="761"/>
                  </a:lnTo>
                  <a:lnTo>
                    <a:pt x="5970" y="657"/>
                  </a:lnTo>
                  <a:lnTo>
                    <a:pt x="5918" y="554"/>
                  </a:lnTo>
                  <a:lnTo>
                    <a:pt x="5857" y="459"/>
                  </a:lnTo>
                  <a:lnTo>
                    <a:pt x="5780" y="364"/>
                  </a:lnTo>
                  <a:lnTo>
                    <a:pt x="5685" y="286"/>
                  </a:lnTo>
                  <a:lnTo>
                    <a:pt x="5590" y="217"/>
                  </a:lnTo>
                  <a:lnTo>
                    <a:pt x="5477" y="156"/>
                  </a:lnTo>
                  <a:lnTo>
                    <a:pt x="5365" y="104"/>
                  </a:lnTo>
                  <a:lnTo>
                    <a:pt x="5235" y="61"/>
                  </a:lnTo>
                  <a:lnTo>
                    <a:pt x="5106" y="27"/>
                  </a:lnTo>
                  <a:lnTo>
                    <a:pt x="4959" y="9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8"/>
            <p:cNvSpPr/>
            <p:nvPr/>
          </p:nvSpPr>
          <p:spPr>
            <a:xfrm>
              <a:off x="-1817739" y="3354732"/>
              <a:ext cx="316280" cy="339487"/>
            </a:xfrm>
            <a:custGeom>
              <a:avLst/>
              <a:gdLst/>
              <a:ahLst/>
              <a:cxnLst/>
              <a:rect l="l" t="t" r="r" b="b"/>
              <a:pathLst>
                <a:path w="8000" h="8587" extrusionOk="0">
                  <a:moveTo>
                    <a:pt x="6237" y="0"/>
                  </a:moveTo>
                  <a:lnTo>
                    <a:pt x="6073" y="9"/>
                  </a:lnTo>
                  <a:lnTo>
                    <a:pt x="5900" y="35"/>
                  </a:lnTo>
                  <a:lnTo>
                    <a:pt x="5727" y="61"/>
                  </a:lnTo>
                  <a:lnTo>
                    <a:pt x="5555" y="95"/>
                  </a:lnTo>
                  <a:lnTo>
                    <a:pt x="5373" y="147"/>
                  </a:lnTo>
                  <a:lnTo>
                    <a:pt x="5192" y="207"/>
                  </a:lnTo>
                  <a:lnTo>
                    <a:pt x="5010" y="277"/>
                  </a:lnTo>
                  <a:lnTo>
                    <a:pt x="4820" y="346"/>
                  </a:lnTo>
                  <a:lnTo>
                    <a:pt x="4630" y="432"/>
                  </a:lnTo>
                  <a:lnTo>
                    <a:pt x="4440" y="527"/>
                  </a:lnTo>
                  <a:lnTo>
                    <a:pt x="4250" y="631"/>
                  </a:lnTo>
                  <a:lnTo>
                    <a:pt x="4060" y="743"/>
                  </a:lnTo>
                  <a:lnTo>
                    <a:pt x="3870" y="864"/>
                  </a:lnTo>
                  <a:lnTo>
                    <a:pt x="3671" y="994"/>
                  </a:lnTo>
                  <a:lnTo>
                    <a:pt x="3481" y="1132"/>
                  </a:lnTo>
                  <a:lnTo>
                    <a:pt x="3283" y="1279"/>
                  </a:lnTo>
                  <a:lnTo>
                    <a:pt x="3093" y="1434"/>
                  </a:lnTo>
                  <a:lnTo>
                    <a:pt x="2903" y="1590"/>
                  </a:lnTo>
                  <a:lnTo>
                    <a:pt x="2713" y="1762"/>
                  </a:lnTo>
                  <a:lnTo>
                    <a:pt x="2523" y="1935"/>
                  </a:lnTo>
                  <a:lnTo>
                    <a:pt x="2341" y="2125"/>
                  </a:lnTo>
                  <a:lnTo>
                    <a:pt x="2160" y="2315"/>
                  </a:lnTo>
                  <a:lnTo>
                    <a:pt x="1978" y="2514"/>
                  </a:lnTo>
                  <a:lnTo>
                    <a:pt x="1806" y="2712"/>
                  </a:lnTo>
                  <a:lnTo>
                    <a:pt x="1633" y="2920"/>
                  </a:lnTo>
                  <a:lnTo>
                    <a:pt x="1477" y="3127"/>
                  </a:lnTo>
                  <a:lnTo>
                    <a:pt x="1322" y="3334"/>
                  </a:lnTo>
                  <a:lnTo>
                    <a:pt x="1175" y="3542"/>
                  </a:lnTo>
                  <a:lnTo>
                    <a:pt x="1046" y="3749"/>
                  </a:lnTo>
                  <a:lnTo>
                    <a:pt x="916" y="3965"/>
                  </a:lnTo>
                  <a:lnTo>
                    <a:pt x="795" y="4172"/>
                  </a:lnTo>
                  <a:lnTo>
                    <a:pt x="683" y="4380"/>
                  </a:lnTo>
                  <a:lnTo>
                    <a:pt x="579" y="4587"/>
                  </a:lnTo>
                  <a:lnTo>
                    <a:pt x="484" y="4794"/>
                  </a:lnTo>
                  <a:lnTo>
                    <a:pt x="389" y="5002"/>
                  </a:lnTo>
                  <a:lnTo>
                    <a:pt x="311" y="5200"/>
                  </a:lnTo>
                  <a:lnTo>
                    <a:pt x="242" y="5399"/>
                  </a:lnTo>
                  <a:lnTo>
                    <a:pt x="182" y="5598"/>
                  </a:lnTo>
                  <a:lnTo>
                    <a:pt x="130" y="5796"/>
                  </a:lnTo>
                  <a:lnTo>
                    <a:pt x="87" y="5986"/>
                  </a:lnTo>
                  <a:lnTo>
                    <a:pt x="52" y="6176"/>
                  </a:lnTo>
                  <a:lnTo>
                    <a:pt x="26" y="6358"/>
                  </a:lnTo>
                  <a:lnTo>
                    <a:pt x="9" y="6539"/>
                  </a:lnTo>
                  <a:lnTo>
                    <a:pt x="0" y="6712"/>
                  </a:lnTo>
                  <a:lnTo>
                    <a:pt x="0" y="6876"/>
                  </a:lnTo>
                  <a:lnTo>
                    <a:pt x="9" y="7040"/>
                  </a:lnTo>
                  <a:lnTo>
                    <a:pt x="35" y="7196"/>
                  </a:lnTo>
                  <a:lnTo>
                    <a:pt x="61" y="7351"/>
                  </a:lnTo>
                  <a:lnTo>
                    <a:pt x="104" y="7489"/>
                  </a:lnTo>
                  <a:lnTo>
                    <a:pt x="147" y="7628"/>
                  </a:lnTo>
                  <a:lnTo>
                    <a:pt x="208" y="7757"/>
                  </a:lnTo>
                  <a:lnTo>
                    <a:pt x="277" y="7878"/>
                  </a:lnTo>
                  <a:lnTo>
                    <a:pt x="354" y="7999"/>
                  </a:lnTo>
                  <a:lnTo>
                    <a:pt x="449" y="8103"/>
                  </a:lnTo>
                  <a:lnTo>
                    <a:pt x="544" y="8198"/>
                  </a:lnTo>
                  <a:lnTo>
                    <a:pt x="657" y="8284"/>
                  </a:lnTo>
                  <a:lnTo>
                    <a:pt x="769" y="8362"/>
                  </a:lnTo>
                  <a:lnTo>
                    <a:pt x="890" y="8422"/>
                  </a:lnTo>
                  <a:lnTo>
                    <a:pt x="1020" y="8483"/>
                  </a:lnTo>
                  <a:lnTo>
                    <a:pt x="1158" y="8526"/>
                  </a:lnTo>
                  <a:lnTo>
                    <a:pt x="1305" y="8552"/>
                  </a:lnTo>
                  <a:lnTo>
                    <a:pt x="1451" y="8578"/>
                  </a:lnTo>
                  <a:lnTo>
                    <a:pt x="1607" y="8586"/>
                  </a:lnTo>
                  <a:lnTo>
                    <a:pt x="1762" y="8586"/>
                  </a:lnTo>
                  <a:lnTo>
                    <a:pt x="1927" y="8578"/>
                  </a:lnTo>
                  <a:lnTo>
                    <a:pt x="2091" y="8560"/>
                  </a:lnTo>
                  <a:lnTo>
                    <a:pt x="2263" y="8526"/>
                  </a:lnTo>
                  <a:lnTo>
                    <a:pt x="2445" y="8491"/>
                  </a:lnTo>
                  <a:lnTo>
                    <a:pt x="2618" y="8439"/>
                  </a:lnTo>
                  <a:lnTo>
                    <a:pt x="2799" y="8388"/>
                  </a:lnTo>
                  <a:lnTo>
                    <a:pt x="2989" y="8319"/>
                  </a:lnTo>
                  <a:lnTo>
                    <a:pt x="3170" y="8241"/>
                  </a:lnTo>
                  <a:lnTo>
                    <a:pt x="3360" y="8154"/>
                  </a:lnTo>
                  <a:lnTo>
                    <a:pt x="3551" y="8059"/>
                  </a:lnTo>
                  <a:lnTo>
                    <a:pt x="3741" y="7956"/>
                  </a:lnTo>
                  <a:lnTo>
                    <a:pt x="3939" y="7843"/>
                  </a:lnTo>
                  <a:lnTo>
                    <a:pt x="4129" y="7723"/>
                  </a:lnTo>
                  <a:lnTo>
                    <a:pt x="4319" y="7593"/>
                  </a:lnTo>
                  <a:lnTo>
                    <a:pt x="4518" y="7455"/>
                  </a:lnTo>
                  <a:lnTo>
                    <a:pt x="4708" y="7317"/>
                  </a:lnTo>
                  <a:lnTo>
                    <a:pt x="4898" y="7161"/>
                  </a:lnTo>
                  <a:lnTo>
                    <a:pt x="5097" y="6997"/>
                  </a:lnTo>
                  <a:lnTo>
                    <a:pt x="5278" y="6833"/>
                  </a:lnTo>
                  <a:lnTo>
                    <a:pt x="5468" y="6651"/>
                  </a:lnTo>
                  <a:lnTo>
                    <a:pt x="5658" y="6470"/>
                  </a:lnTo>
                  <a:lnTo>
                    <a:pt x="5840" y="6280"/>
                  </a:lnTo>
                  <a:lnTo>
                    <a:pt x="6021" y="6081"/>
                  </a:lnTo>
                  <a:lnTo>
                    <a:pt x="6194" y="5874"/>
                  </a:lnTo>
                  <a:lnTo>
                    <a:pt x="6358" y="5667"/>
                  </a:lnTo>
                  <a:lnTo>
                    <a:pt x="6522" y="5459"/>
                  </a:lnTo>
                  <a:lnTo>
                    <a:pt x="6677" y="5252"/>
                  </a:lnTo>
                  <a:lnTo>
                    <a:pt x="6816" y="5045"/>
                  </a:lnTo>
                  <a:lnTo>
                    <a:pt x="6954" y="4837"/>
                  </a:lnTo>
                  <a:lnTo>
                    <a:pt x="7083" y="4630"/>
                  </a:lnTo>
                  <a:lnTo>
                    <a:pt x="7204" y="4423"/>
                  </a:lnTo>
                  <a:lnTo>
                    <a:pt x="7317" y="4207"/>
                  </a:lnTo>
                  <a:lnTo>
                    <a:pt x="7420" y="4000"/>
                  </a:lnTo>
                  <a:lnTo>
                    <a:pt x="7515" y="3792"/>
                  </a:lnTo>
                  <a:lnTo>
                    <a:pt x="7602" y="3594"/>
                  </a:lnTo>
                  <a:lnTo>
                    <a:pt x="7680" y="3386"/>
                  </a:lnTo>
                  <a:lnTo>
                    <a:pt x="7757" y="3188"/>
                  </a:lnTo>
                  <a:lnTo>
                    <a:pt x="7818" y="2989"/>
                  </a:lnTo>
                  <a:lnTo>
                    <a:pt x="7870" y="2799"/>
                  </a:lnTo>
                  <a:lnTo>
                    <a:pt x="7913" y="2600"/>
                  </a:lnTo>
                  <a:lnTo>
                    <a:pt x="7947" y="2419"/>
                  </a:lnTo>
                  <a:lnTo>
                    <a:pt x="7973" y="2237"/>
                  </a:lnTo>
                  <a:lnTo>
                    <a:pt x="7990" y="2056"/>
                  </a:lnTo>
                  <a:lnTo>
                    <a:pt x="7999" y="1883"/>
                  </a:lnTo>
                  <a:lnTo>
                    <a:pt x="7999" y="1710"/>
                  </a:lnTo>
                  <a:lnTo>
                    <a:pt x="7982" y="1546"/>
                  </a:lnTo>
                  <a:lnTo>
                    <a:pt x="7965" y="1391"/>
                  </a:lnTo>
                  <a:lnTo>
                    <a:pt x="7939" y="1244"/>
                  </a:lnTo>
                  <a:lnTo>
                    <a:pt x="7895" y="1097"/>
                  </a:lnTo>
                  <a:lnTo>
                    <a:pt x="7844" y="959"/>
                  </a:lnTo>
                  <a:lnTo>
                    <a:pt x="7783" y="829"/>
                  </a:lnTo>
                  <a:lnTo>
                    <a:pt x="7714" y="708"/>
                  </a:lnTo>
                  <a:lnTo>
                    <a:pt x="7636" y="596"/>
                  </a:lnTo>
                  <a:lnTo>
                    <a:pt x="7550" y="484"/>
                  </a:lnTo>
                  <a:lnTo>
                    <a:pt x="7446" y="389"/>
                  </a:lnTo>
                  <a:lnTo>
                    <a:pt x="7343" y="302"/>
                  </a:lnTo>
                  <a:lnTo>
                    <a:pt x="7222" y="225"/>
                  </a:lnTo>
                  <a:lnTo>
                    <a:pt x="7101" y="164"/>
                  </a:lnTo>
                  <a:lnTo>
                    <a:pt x="6971" y="112"/>
                  </a:lnTo>
                  <a:lnTo>
                    <a:pt x="6833" y="69"/>
                  </a:lnTo>
                  <a:lnTo>
                    <a:pt x="6695" y="35"/>
                  </a:lnTo>
                  <a:lnTo>
                    <a:pt x="6548" y="17"/>
                  </a:lnTo>
                  <a:lnTo>
                    <a:pt x="6392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-1820467" y="3343781"/>
              <a:ext cx="297145" cy="341227"/>
            </a:xfrm>
            <a:custGeom>
              <a:avLst/>
              <a:gdLst/>
              <a:ahLst/>
              <a:cxnLst/>
              <a:rect l="l" t="t" r="r" b="b"/>
              <a:pathLst>
                <a:path w="7516" h="8631" extrusionOk="0">
                  <a:moveTo>
                    <a:pt x="6764" y="1"/>
                  </a:moveTo>
                  <a:lnTo>
                    <a:pt x="0" y="7939"/>
                  </a:lnTo>
                  <a:lnTo>
                    <a:pt x="864" y="8630"/>
                  </a:lnTo>
                  <a:lnTo>
                    <a:pt x="5235" y="6704"/>
                  </a:lnTo>
                  <a:lnTo>
                    <a:pt x="7515" y="666"/>
                  </a:lnTo>
                  <a:lnTo>
                    <a:pt x="6764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-1842014" y="3333541"/>
              <a:ext cx="316280" cy="339487"/>
            </a:xfrm>
            <a:custGeom>
              <a:avLst/>
              <a:gdLst/>
              <a:ahLst/>
              <a:cxnLst/>
              <a:rect l="l" t="t" r="r" b="b"/>
              <a:pathLst>
                <a:path w="8000" h="8587" extrusionOk="0">
                  <a:moveTo>
                    <a:pt x="6238" y="1"/>
                  </a:moveTo>
                  <a:lnTo>
                    <a:pt x="6074" y="9"/>
                  </a:lnTo>
                  <a:lnTo>
                    <a:pt x="5901" y="26"/>
                  </a:lnTo>
                  <a:lnTo>
                    <a:pt x="5728" y="52"/>
                  </a:lnTo>
                  <a:lnTo>
                    <a:pt x="5555" y="96"/>
                  </a:lnTo>
                  <a:lnTo>
                    <a:pt x="5374" y="147"/>
                  </a:lnTo>
                  <a:lnTo>
                    <a:pt x="5192" y="199"/>
                  </a:lnTo>
                  <a:lnTo>
                    <a:pt x="5011" y="268"/>
                  </a:lnTo>
                  <a:lnTo>
                    <a:pt x="4821" y="346"/>
                  </a:lnTo>
                  <a:lnTo>
                    <a:pt x="4640" y="432"/>
                  </a:lnTo>
                  <a:lnTo>
                    <a:pt x="4450" y="528"/>
                  </a:lnTo>
                  <a:lnTo>
                    <a:pt x="4251" y="631"/>
                  </a:lnTo>
                  <a:lnTo>
                    <a:pt x="4061" y="743"/>
                  </a:lnTo>
                  <a:lnTo>
                    <a:pt x="3871" y="864"/>
                  </a:lnTo>
                  <a:lnTo>
                    <a:pt x="3672" y="994"/>
                  </a:lnTo>
                  <a:lnTo>
                    <a:pt x="3482" y="1124"/>
                  </a:lnTo>
                  <a:lnTo>
                    <a:pt x="3292" y="1270"/>
                  </a:lnTo>
                  <a:lnTo>
                    <a:pt x="3093" y="1426"/>
                  </a:lnTo>
                  <a:lnTo>
                    <a:pt x="2903" y="1590"/>
                  </a:lnTo>
                  <a:lnTo>
                    <a:pt x="2713" y="1754"/>
                  </a:lnTo>
                  <a:lnTo>
                    <a:pt x="2532" y="1935"/>
                  </a:lnTo>
                  <a:lnTo>
                    <a:pt x="2342" y="2117"/>
                  </a:lnTo>
                  <a:lnTo>
                    <a:pt x="2161" y="2307"/>
                  </a:lnTo>
                  <a:lnTo>
                    <a:pt x="1979" y="2506"/>
                  </a:lnTo>
                  <a:lnTo>
                    <a:pt x="1806" y="2713"/>
                  </a:lnTo>
                  <a:lnTo>
                    <a:pt x="1634" y="2912"/>
                  </a:lnTo>
                  <a:lnTo>
                    <a:pt x="1478" y="3119"/>
                  </a:lnTo>
                  <a:lnTo>
                    <a:pt x="1323" y="3326"/>
                  </a:lnTo>
                  <a:lnTo>
                    <a:pt x="1176" y="3542"/>
                  </a:lnTo>
                  <a:lnTo>
                    <a:pt x="1046" y="3749"/>
                  </a:lnTo>
                  <a:lnTo>
                    <a:pt x="917" y="3957"/>
                  </a:lnTo>
                  <a:lnTo>
                    <a:pt x="796" y="4164"/>
                  </a:lnTo>
                  <a:lnTo>
                    <a:pt x="683" y="4371"/>
                  </a:lnTo>
                  <a:lnTo>
                    <a:pt x="580" y="4579"/>
                  </a:lnTo>
                  <a:lnTo>
                    <a:pt x="485" y="4786"/>
                  </a:lnTo>
                  <a:lnTo>
                    <a:pt x="398" y="4993"/>
                  </a:lnTo>
                  <a:lnTo>
                    <a:pt x="312" y="5201"/>
                  </a:lnTo>
                  <a:lnTo>
                    <a:pt x="243" y="5399"/>
                  </a:lnTo>
                  <a:lnTo>
                    <a:pt x="182" y="5598"/>
                  </a:lnTo>
                  <a:lnTo>
                    <a:pt x="131" y="5788"/>
                  </a:lnTo>
                  <a:lnTo>
                    <a:pt x="87" y="5978"/>
                  </a:lnTo>
                  <a:lnTo>
                    <a:pt x="53" y="6168"/>
                  </a:lnTo>
                  <a:lnTo>
                    <a:pt x="27" y="6350"/>
                  </a:lnTo>
                  <a:lnTo>
                    <a:pt x="10" y="6531"/>
                  </a:lnTo>
                  <a:lnTo>
                    <a:pt x="1" y="6704"/>
                  </a:lnTo>
                  <a:lnTo>
                    <a:pt x="1" y="6876"/>
                  </a:lnTo>
                  <a:lnTo>
                    <a:pt x="10" y="7032"/>
                  </a:lnTo>
                  <a:lnTo>
                    <a:pt x="36" y="7196"/>
                  </a:lnTo>
                  <a:lnTo>
                    <a:pt x="61" y="7343"/>
                  </a:lnTo>
                  <a:lnTo>
                    <a:pt x="105" y="7490"/>
                  </a:lnTo>
                  <a:lnTo>
                    <a:pt x="148" y="7628"/>
                  </a:lnTo>
                  <a:lnTo>
                    <a:pt x="208" y="7758"/>
                  </a:lnTo>
                  <a:lnTo>
                    <a:pt x="277" y="7878"/>
                  </a:lnTo>
                  <a:lnTo>
                    <a:pt x="355" y="7991"/>
                  </a:lnTo>
                  <a:lnTo>
                    <a:pt x="450" y="8094"/>
                  </a:lnTo>
                  <a:lnTo>
                    <a:pt x="545" y="8198"/>
                  </a:lnTo>
                  <a:lnTo>
                    <a:pt x="657" y="8284"/>
                  </a:lnTo>
                  <a:lnTo>
                    <a:pt x="770" y="8354"/>
                  </a:lnTo>
                  <a:lnTo>
                    <a:pt x="899" y="8423"/>
                  </a:lnTo>
                  <a:lnTo>
                    <a:pt x="1029" y="8474"/>
                  </a:lnTo>
                  <a:lnTo>
                    <a:pt x="1158" y="8518"/>
                  </a:lnTo>
                  <a:lnTo>
                    <a:pt x="1305" y="8552"/>
                  </a:lnTo>
                  <a:lnTo>
                    <a:pt x="1452" y="8570"/>
                  </a:lnTo>
                  <a:lnTo>
                    <a:pt x="1608" y="8578"/>
                  </a:lnTo>
                  <a:lnTo>
                    <a:pt x="1763" y="8587"/>
                  </a:lnTo>
                  <a:lnTo>
                    <a:pt x="1927" y="8570"/>
                  </a:lnTo>
                  <a:lnTo>
                    <a:pt x="2091" y="8552"/>
                  </a:lnTo>
                  <a:lnTo>
                    <a:pt x="2264" y="8526"/>
                  </a:lnTo>
                  <a:lnTo>
                    <a:pt x="2446" y="8483"/>
                  </a:lnTo>
                  <a:lnTo>
                    <a:pt x="2618" y="8440"/>
                  </a:lnTo>
                  <a:lnTo>
                    <a:pt x="2800" y="8379"/>
                  </a:lnTo>
                  <a:lnTo>
                    <a:pt x="2990" y="8310"/>
                  </a:lnTo>
                  <a:lnTo>
                    <a:pt x="3171" y="8233"/>
                  </a:lnTo>
                  <a:lnTo>
                    <a:pt x="3361" y="8146"/>
                  </a:lnTo>
                  <a:lnTo>
                    <a:pt x="3551" y="8051"/>
                  </a:lnTo>
                  <a:lnTo>
                    <a:pt x="3750" y="7956"/>
                  </a:lnTo>
                  <a:lnTo>
                    <a:pt x="3940" y="7844"/>
                  </a:lnTo>
                  <a:lnTo>
                    <a:pt x="4130" y="7723"/>
                  </a:lnTo>
                  <a:lnTo>
                    <a:pt x="4329" y="7593"/>
                  </a:lnTo>
                  <a:lnTo>
                    <a:pt x="4519" y="7455"/>
                  </a:lnTo>
                  <a:lnTo>
                    <a:pt x="4709" y="7308"/>
                  </a:lnTo>
                  <a:lnTo>
                    <a:pt x="4907" y="7153"/>
                  </a:lnTo>
                  <a:lnTo>
                    <a:pt x="5097" y="6997"/>
                  </a:lnTo>
                  <a:lnTo>
                    <a:pt x="5287" y="6825"/>
                  </a:lnTo>
                  <a:lnTo>
                    <a:pt x="5469" y="6652"/>
                  </a:lnTo>
                  <a:lnTo>
                    <a:pt x="5659" y="6462"/>
                  </a:lnTo>
                  <a:lnTo>
                    <a:pt x="5840" y="6272"/>
                  </a:lnTo>
                  <a:lnTo>
                    <a:pt x="6022" y="6073"/>
                  </a:lnTo>
                  <a:lnTo>
                    <a:pt x="6194" y="5874"/>
                  </a:lnTo>
                  <a:lnTo>
                    <a:pt x="6367" y="5667"/>
                  </a:lnTo>
                  <a:lnTo>
                    <a:pt x="6523" y="5460"/>
                  </a:lnTo>
                  <a:lnTo>
                    <a:pt x="6678" y="5253"/>
                  </a:lnTo>
                  <a:lnTo>
                    <a:pt x="6816" y="5045"/>
                  </a:lnTo>
                  <a:lnTo>
                    <a:pt x="6955" y="4829"/>
                  </a:lnTo>
                  <a:lnTo>
                    <a:pt x="7084" y="4622"/>
                  </a:lnTo>
                  <a:lnTo>
                    <a:pt x="7205" y="4415"/>
                  </a:lnTo>
                  <a:lnTo>
                    <a:pt x="7317" y="4207"/>
                  </a:lnTo>
                  <a:lnTo>
                    <a:pt x="7421" y="4000"/>
                  </a:lnTo>
                  <a:lnTo>
                    <a:pt x="7516" y="3793"/>
                  </a:lnTo>
                  <a:lnTo>
                    <a:pt x="7602" y="3585"/>
                  </a:lnTo>
                  <a:lnTo>
                    <a:pt x="7689" y="3387"/>
                  </a:lnTo>
                  <a:lnTo>
                    <a:pt x="7758" y="3179"/>
                  </a:lnTo>
                  <a:lnTo>
                    <a:pt x="7818" y="2989"/>
                  </a:lnTo>
                  <a:lnTo>
                    <a:pt x="7870" y="2791"/>
                  </a:lnTo>
                  <a:lnTo>
                    <a:pt x="7913" y="2601"/>
                  </a:lnTo>
                  <a:lnTo>
                    <a:pt x="7948" y="2411"/>
                  </a:lnTo>
                  <a:lnTo>
                    <a:pt x="7974" y="2229"/>
                  </a:lnTo>
                  <a:lnTo>
                    <a:pt x="7991" y="2048"/>
                  </a:lnTo>
                  <a:lnTo>
                    <a:pt x="8000" y="1875"/>
                  </a:lnTo>
                  <a:lnTo>
                    <a:pt x="8000" y="1711"/>
                  </a:lnTo>
                  <a:lnTo>
                    <a:pt x="7991" y="1547"/>
                  </a:lnTo>
                  <a:lnTo>
                    <a:pt x="7965" y="1391"/>
                  </a:lnTo>
                  <a:lnTo>
                    <a:pt x="7939" y="1236"/>
                  </a:lnTo>
                  <a:lnTo>
                    <a:pt x="7896" y="1089"/>
                  </a:lnTo>
                  <a:lnTo>
                    <a:pt x="7844" y="959"/>
                  </a:lnTo>
                  <a:lnTo>
                    <a:pt x="7792" y="821"/>
                  </a:lnTo>
                  <a:lnTo>
                    <a:pt x="7723" y="700"/>
                  </a:lnTo>
                  <a:lnTo>
                    <a:pt x="7637" y="588"/>
                  </a:lnTo>
                  <a:lnTo>
                    <a:pt x="7551" y="484"/>
                  </a:lnTo>
                  <a:lnTo>
                    <a:pt x="7456" y="389"/>
                  </a:lnTo>
                  <a:lnTo>
                    <a:pt x="7343" y="303"/>
                  </a:lnTo>
                  <a:lnTo>
                    <a:pt x="7231" y="225"/>
                  </a:lnTo>
                  <a:lnTo>
                    <a:pt x="7101" y="156"/>
                  </a:lnTo>
                  <a:lnTo>
                    <a:pt x="6972" y="104"/>
                  </a:lnTo>
                  <a:lnTo>
                    <a:pt x="6834" y="61"/>
                  </a:lnTo>
                  <a:lnTo>
                    <a:pt x="6695" y="35"/>
                  </a:lnTo>
                  <a:lnTo>
                    <a:pt x="6549" y="9"/>
                  </a:lnTo>
                  <a:lnTo>
                    <a:pt x="6393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8"/>
            <p:cNvSpPr/>
            <p:nvPr/>
          </p:nvSpPr>
          <p:spPr>
            <a:xfrm>
              <a:off x="-1821851" y="3350976"/>
              <a:ext cx="275638" cy="298173"/>
            </a:xfrm>
            <a:custGeom>
              <a:avLst/>
              <a:gdLst/>
              <a:ahLst/>
              <a:cxnLst/>
              <a:rect l="l" t="t" r="r" b="b"/>
              <a:pathLst>
                <a:path w="6972" h="7542" extrusionOk="0">
                  <a:moveTo>
                    <a:pt x="5702" y="0"/>
                  </a:moveTo>
                  <a:lnTo>
                    <a:pt x="5572" y="9"/>
                  </a:lnTo>
                  <a:lnTo>
                    <a:pt x="5434" y="26"/>
                  </a:lnTo>
                  <a:lnTo>
                    <a:pt x="5287" y="52"/>
                  </a:lnTo>
                  <a:lnTo>
                    <a:pt x="5140" y="78"/>
                  </a:lnTo>
                  <a:lnTo>
                    <a:pt x="4993" y="121"/>
                  </a:lnTo>
                  <a:lnTo>
                    <a:pt x="4838" y="173"/>
                  </a:lnTo>
                  <a:lnTo>
                    <a:pt x="4682" y="233"/>
                  </a:lnTo>
                  <a:lnTo>
                    <a:pt x="4527" y="294"/>
                  </a:lnTo>
                  <a:lnTo>
                    <a:pt x="4371" y="372"/>
                  </a:lnTo>
                  <a:lnTo>
                    <a:pt x="4207" y="449"/>
                  </a:lnTo>
                  <a:lnTo>
                    <a:pt x="4043" y="544"/>
                  </a:lnTo>
                  <a:lnTo>
                    <a:pt x="3870" y="639"/>
                  </a:lnTo>
                  <a:lnTo>
                    <a:pt x="3706" y="743"/>
                  </a:lnTo>
                  <a:lnTo>
                    <a:pt x="3542" y="855"/>
                  </a:lnTo>
                  <a:lnTo>
                    <a:pt x="3369" y="976"/>
                  </a:lnTo>
                  <a:lnTo>
                    <a:pt x="3205" y="1106"/>
                  </a:lnTo>
                  <a:lnTo>
                    <a:pt x="3033" y="1235"/>
                  </a:lnTo>
                  <a:lnTo>
                    <a:pt x="2860" y="1374"/>
                  </a:lnTo>
                  <a:lnTo>
                    <a:pt x="2696" y="1520"/>
                  </a:lnTo>
                  <a:lnTo>
                    <a:pt x="2532" y="1676"/>
                  </a:lnTo>
                  <a:lnTo>
                    <a:pt x="2359" y="1831"/>
                  </a:lnTo>
                  <a:lnTo>
                    <a:pt x="2195" y="1996"/>
                  </a:lnTo>
                  <a:lnTo>
                    <a:pt x="2031" y="2168"/>
                  </a:lnTo>
                  <a:lnTo>
                    <a:pt x="1875" y="2350"/>
                  </a:lnTo>
                  <a:lnTo>
                    <a:pt x="1720" y="2531"/>
                  </a:lnTo>
                  <a:lnTo>
                    <a:pt x="1564" y="2712"/>
                  </a:lnTo>
                  <a:lnTo>
                    <a:pt x="1426" y="2894"/>
                  </a:lnTo>
                  <a:lnTo>
                    <a:pt x="1288" y="3084"/>
                  </a:lnTo>
                  <a:lnTo>
                    <a:pt x="1150" y="3265"/>
                  </a:lnTo>
                  <a:lnTo>
                    <a:pt x="1029" y="3447"/>
                  </a:lnTo>
                  <a:lnTo>
                    <a:pt x="908" y="3637"/>
                  </a:lnTo>
                  <a:lnTo>
                    <a:pt x="795" y="3818"/>
                  </a:lnTo>
                  <a:lnTo>
                    <a:pt x="692" y="4000"/>
                  </a:lnTo>
                  <a:lnTo>
                    <a:pt x="597" y="4181"/>
                  </a:lnTo>
                  <a:lnTo>
                    <a:pt x="510" y="4362"/>
                  </a:lnTo>
                  <a:lnTo>
                    <a:pt x="424" y="4544"/>
                  </a:lnTo>
                  <a:lnTo>
                    <a:pt x="346" y="4716"/>
                  </a:lnTo>
                  <a:lnTo>
                    <a:pt x="277" y="4889"/>
                  </a:lnTo>
                  <a:lnTo>
                    <a:pt x="217" y="5062"/>
                  </a:lnTo>
                  <a:lnTo>
                    <a:pt x="165" y="5235"/>
                  </a:lnTo>
                  <a:lnTo>
                    <a:pt x="122" y="5399"/>
                  </a:lnTo>
                  <a:lnTo>
                    <a:pt x="78" y="5563"/>
                  </a:lnTo>
                  <a:lnTo>
                    <a:pt x="52" y="5718"/>
                  </a:lnTo>
                  <a:lnTo>
                    <a:pt x="27" y="5874"/>
                  </a:lnTo>
                  <a:lnTo>
                    <a:pt x="9" y="6021"/>
                  </a:lnTo>
                  <a:lnTo>
                    <a:pt x="1" y="6159"/>
                  </a:lnTo>
                  <a:lnTo>
                    <a:pt x="9" y="6297"/>
                  </a:lnTo>
                  <a:lnTo>
                    <a:pt x="18" y="6435"/>
                  </a:lnTo>
                  <a:lnTo>
                    <a:pt x="35" y="6556"/>
                  </a:lnTo>
                  <a:lnTo>
                    <a:pt x="61" y="6677"/>
                  </a:lnTo>
                  <a:lnTo>
                    <a:pt x="96" y="6798"/>
                  </a:lnTo>
                  <a:lnTo>
                    <a:pt x="139" y="6902"/>
                  </a:lnTo>
                  <a:lnTo>
                    <a:pt x="191" y="7006"/>
                  </a:lnTo>
                  <a:lnTo>
                    <a:pt x="251" y="7101"/>
                  </a:lnTo>
                  <a:lnTo>
                    <a:pt x="320" y="7187"/>
                  </a:lnTo>
                  <a:lnTo>
                    <a:pt x="398" y="7265"/>
                  </a:lnTo>
                  <a:lnTo>
                    <a:pt x="484" y="7334"/>
                  </a:lnTo>
                  <a:lnTo>
                    <a:pt x="579" y="7386"/>
                  </a:lnTo>
                  <a:lnTo>
                    <a:pt x="683" y="7437"/>
                  </a:lnTo>
                  <a:lnTo>
                    <a:pt x="787" y="7481"/>
                  </a:lnTo>
                  <a:lnTo>
                    <a:pt x="899" y="7507"/>
                  </a:lnTo>
                  <a:lnTo>
                    <a:pt x="1020" y="7524"/>
                  </a:lnTo>
                  <a:lnTo>
                    <a:pt x="1141" y="7541"/>
                  </a:lnTo>
                  <a:lnTo>
                    <a:pt x="1270" y="7541"/>
                  </a:lnTo>
                  <a:lnTo>
                    <a:pt x="1400" y="7532"/>
                  </a:lnTo>
                  <a:lnTo>
                    <a:pt x="1538" y="7515"/>
                  </a:lnTo>
                  <a:lnTo>
                    <a:pt x="1685" y="7498"/>
                  </a:lnTo>
                  <a:lnTo>
                    <a:pt x="1832" y="7463"/>
                  </a:lnTo>
                  <a:lnTo>
                    <a:pt x="1979" y="7420"/>
                  </a:lnTo>
                  <a:lnTo>
                    <a:pt x="2134" y="7368"/>
                  </a:lnTo>
                  <a:lnTo>
                    <a:pt x="2290" y="7308"/>
                  </a:lnTo>
                  <a:lnTo>
                    <a:pt x="2445" y="7247"/>
                  </a:lnTo>
                  <a:lnTo>
                    <a:pt x="2601" y="7170"/>
                  </a:lnTo>
                  <a:lnTo>
                    <a:pt x="2765" y="7092"/>
                  </a:lnTo>
                  <a:lnTo>
                    <a:pt x="2929" y="6997"/>
                  </a:lnTo>
                  <a:lnTo>
                    <a:pt x="3102" y="6902"/>
                  </a:lnTo>
                  <a:lnTo>
                    <a:pt x="3266" y="6798"/>
                  </a:lnTo>
                  <a:lnTo>
                    <a:pt x="3430" y="6686"/>
                  </a:lnTo>
                  <a:lnTo>
                    <a:pt x="3603" y="6565"/>
                  </a:lnTo>
                  <a:lnTo>
                    <a:pt x="3767" y="6444"/>
                  </a:lnTo>
                  <a:lnTo>
                    <a:pt x="3940" y="6306"/>
                  </a:lnTo>
                  <a:lnTo>
                    <a:pt x="4112" y="6168"/>
                  </a:lnTo>
                  <a:lnTo>
                    <a:pt x="4276" y="6021"/>
                  </a:lnTo>
                  <a:lnTo>
                    <a:pt x="4441" y="5865"/>
                  </a:lnTo>
                  <a:lnTo>
                    <a:pt x="4613" y="5710"/>
                  </a:lnTo>
                  <a:lnTo>
                    <a:pt x="4777" y="5546"/>
                  </a:lnTo>
                  <a:lnTo>
                    <a:pt x="4942" y="5373"/>
                  </a:lnTo>
                  <a:lnTo>
                    <a:pt x="5097" y="5192"/>
                  </a:lnTo>
                  <a:lnTo>
                    <a:pt x="5253" y="5010"/>
                  </a:lnTo>
                  <a:lnTo>
                    <a:pt x="5408" y="4829"/>
                  </a:lnTo>
                  <a:lnTo>
                    <a:pt x="5546" y="4647"/>
                  </a:lnTo>
                  <a:lnTo>
                    <a:pt x="5684" y="4466"/>
                  </a:lnTo>
                  <a:lnTo>
                    <a:pt x="5823" y="4276"/>
                  </a:lnTo>
                  <a:lnTo>
                    <a:pt x="5944" y="4095"/>
                  </a:lnTo>
                  <a:lnTo>
                    <a:pt x="6065" y="3905"/>
                  </a:lnTo>
                  <a:lnTo>
                    <a:pt x="6177" y="3723"/>
                  </a:lnTo>
                  <a:lnTo>
                    <a:pt x="6280" y="3542"/>
                  </a:lnTo>
                  <a:lnTo>
                    <a:pt x="6376" y="3360"/>
                  </a:lnTo>
                  <a:lnTo>
                    <a:pt x="6462" y="3179"/>
                  </a:lnTo>
                  <a:lnTo>
                    <a:pt x="6548" y="2998"/>
                  </a:lnTo>
                  <a:lnTo>
                    <a:pt x="6626" y="2825"/>
                  </a:lnTo>
                  <a:lnTo>
                    <a:pt x="6695" y="2652"/>
                  </a:lnTo>
                  <a:lnTo>
                    <a:pt x="6756" y="2479"/>
                  </a:lnTo>
                  <a:lnTo>
                    <a:pt x="6807" y="2306"/>
                  </a:lnTo>
                  <a:lnTo>
                    <a:pt x="6851" y="2142"/>
                  </a:lnTo>
                  <a:lnTo>
                    <a:pt x="6894" y="1987"/>
                  </a:lnTo>
                  <a:lnTo>
                    <a:pt x="6920" y="1823"/>
                  </a:lnTo>
                  <a:lnTo>
                    <a:pt x="6946" y="1676"/>
                  </a:lnTo>
                  <a:lnTo>
                    <a:pt x="6963" y="1520"/>
                  </a:lnTo>
                  <a:lnTo>
                    <a:pt x="6972" y="1382"/>
                  </a:lnTo>
                  <a:lnTo>
                    <a:pt x="6963" y="1244"/>
                  </a:lnTo>
                  <a:lnTo>
                    <a:pt x="6954" y="1106"/>
                  </a:lnTo>
                  <a:lnTo>
                    <a:pt x="6937" y="985"/>
                  </a:lnTo>
                  <a:lnTo>
                    <a:pt x="6911" y="864"/>
                  </a:lnTo>
                  <a:lnTo>
                    <a:pt x="6877" y="743"/>
                  </a:lnTo>
                  <a:lnTo>
                    <a:pt x="6833" y="639"/>
                  </a:lnTo>
                  <a:lnTo>
                    <a:pt x="6781" y="536"/>
                  </a:lnTo>
                  <a:lnTo>
                    <a:pt x="6721" y="441"/>
                  </a:lnTo>
                  <a:lnTo>
                    <a:pt x="6652" y="363"/>
                  </a:lnTo>
                  <a:lnTo>
                    <a:pt x="6574" y="285"/>
                  </a:lnTo>
                  <a:lnTo>
                    <a:pt x="6488" y="216"/>
                  </a:lnTo>
                  <a:lnTo>
                    <a:pt x="6393" y="156"/>
                  </a:lnTo>
                  <a:lnTo>
                    <a:pt x="6289" y="104"/>
                  </a:lnTo>
                  <a:lnTo>
                    <a:pt x="6185" y="69"/>
                  </a:lnTo>
                  <a:lnTo>
                    <a:pt x="6073" y="35"/>
                  </a:lnTo>
                  <a:lnTo>
                    <a:pt x="5952" y="17"/>
                  </a:lnTo>
                  <a:lnTo>
                    <a:pt x="5831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8"/>
            <p:cNvSpPr/>
            <p:nvPr/>
          </p:nvSpPr>
          <p:spPr>
            <a:xfrm>
              <a:off x="-1787693" y="3393318"/>
              <a:ext cx="205266" cy="196726"/>
            </a:xfrm>
            <a:custGeom>
              <a:avLst/>
              <a:gdLst/>
              <a:ahLst/>
              <a:cxnLst/>
              <a:rect l="l" t="t" r="r" b="b"/>
              <a:pathLst>
                <a:path w="5192" h="4976" extrusionOk="0">
                  <a:moveTo>
                    <a:pt x="3862" y="579"/>
                  </a:moveTo>
                  <a:lnTo>
                    <a:pt x="3931" y="588"/>
                  </a:lnTo>
                  <a:lnTo>
                    <a:pt x="4000" y="596"/>
                  </a:lnTo>
                  <a:lnTo>
                    <a:pt x="4069" y="622"/>
                  </a:lnTo>
                  <a:lnTo>
                    <a:pt x="4138" y="657"/>
                  </a:lnTo>
                  <a:lnTo>
                    <a:pt x="4199" y="691"/>
                  </a:lnTo>
                  <a:lnTo>
                    <a:pt x="4259" y="734"/>
                  </a:lnTo>
                  <a:lnTo>
                    <a:pt x="4265" y="741"/>
                  </a:lnTo>
                  <a:lnTo>
                    <a:pt x="4265" y="741"/>
                  </a:lnTo>
                  <a:lnTo>
                    <a:pt x="2717" y="2228"/>
                  </a:lnTo>
                  <a:lnTo>
                    <a:pt x="2717" y="2228"/>
                  </a:lnTo>
                  <a:lnTo>
                    <a:pt x="2713" y="2212"/>
                  </a:lnTo>
                  <a:lnTo>
                    <a:pt x="2696" y="2108"/>
                  </a:lnTo>
                  <a:lnTo>
                    <a:pt x="2687" y="2013"/>
                  </a:lnTo>
                  <a:lnTo>
                    <a:pt x="2678" y="1927"/>
                  </a:lnTo>
                  <a:lnTo>
                    <a:pt x="2687" y="1831"/>
                  </a:lnTo>
                  <a:lnTo>
                    <a:pt x="2687" y="1745"/>
                  </a:lnTo>
                  <a:lnTo>
                    <a:pt x="2704" y="1659"/>
                  </a:lnTo>
                  <a:lnTo>
                    <a:pt x="2721" y="1581"/>
                  </a:lnTo>
                  <a:lnTo>
                    <a:pt x="2747" y="1495"/>
                  </a:lnTo>
                  <a:lnTo>
                    <a:pt x="2782" y="1417"/>
                  </a:lnTo>
                  <a:lnTo>
                    <a:pt x="2816" y="1339"/>
                  </a:lnTo>
                  <a:lnTo>
                    <a:pt x="2860" y="1270"/>
                  </a:lnTo>
                  <a:lnTo>
                    <a:pt x="2903" y="1192"/>
                  </a:lnTo>
                  <a:lnTo>
                    <a:pt x="2955" y="1123"/>
                  </a:lnTo>
                  <a:lnTo>
                    <a:pt x="3076" y="985"/>
                  </a:lnTo>
                  <a:lnTo>
                    <a:pt x="3153" y="899"/>
                  </a:lnTo>
                  <a:lnTo>
                    <a:pt x="3231" y="829"/>
                  </a:lnTo>
                  <a:lnTo>
                    <a:pt x="3317" y="769"/>
                  </a:lnTo>
                  <a:lnTo>
                    <a:pt x="3395" y="717"/>
                  </a:lnTo>
                  <a:lnTo>
                    <a:pt x="3473" y="674"/>
                  </a:lnTo>
                  <a:lnTo>
                    <a:pt x="3559" y="631"/>
                  </a:lnTo>
                  <a:lnTo>
                    <a:pt x="3637" y="605"/>
                  </a:lnTo>
                  <a:lnTo>
                    <a:pt x="3715" y="588"/>
                  </a:lnTo>
                  <a:lnTo>
                    <a:pt x="3784" y="579"/>
                  </a:lnTo>
                  <a:close/>
                  <a:moveTo>
                    <a:pt x="2209" y="3002"/>
                  </a:moveTo>
                  <a:lnTo>
                    <a:pt x="2229" y="3084"/>
                  </a:lnTo>
                  <a:lnTo>
                    <a:pt x="2246" y="3248"/>
                  </a:lnTo>
                  <a:lnTo>
                    <a:pt x="2246" y="3404"/>
                  </a:lnTo>
                  <a:lnTo>
                    <a:pt x="2246" y="3481"/>
                  </a:lnTo>
                  <a:lnTo>
                    <a:pt x="2229" y="3550"/>
                  </a:lnTo>
                  <a:lnTo>
                    <a:pt x="2212" y="3628"/>
                  </a:lnTo>
                  <a:lnTo>
                    <a:pt x="2186" y="3697"/>
                  </a:lnTo>
                  <a:lnTo>
                    <a:pt x="2160" y="3766"/>
                  </a:lnTo>
                  <a:lnTo>
                    <a:pt x="2125" y="3827"/>
                  </a:lnTo>
                  <a:lnTo>
                    <a:pt x="2082" y="3896"/>
                  </a:lnTo>
                  <a:lnTo>
                    <a:pt x="2039" y="3965"/>
                  </a:lnTo>
                  <a:lnTo>
                    <a:pt x="1918" y="4095"/>
                  </a:lnTo>
                  <a:lnTo>
                    <a:pt x="1797" y="4216"/>
                  </a:lnTo>
                  <a:lnTo>
                    <a:pt x="1728" y="4267"/>
                  </a:lnTo>
                  <a:lnTo>
                    <a:pt x="1659" y="4319"/>
                  </a:lnTo>
                  <a:lnTo>
                    <a:pt x="1590" y="4362"/>
                  </a:lnTo>
                  <a:lnTo>
                    <a:pt x="1512" y="4397"/>
                  </a:lnTo>
                  <a:lnTo>
                    <a:pt x="1434" y="4432"/>
                  </a:lnTo>
                  <a:lnTo>
                    <a:pt x="1365" y="4457"/>
                  </a:lnTo>
                  <a:lnTo>
                    <a:pt x="1288" y="4475"/>
                  </a:lnTo>
                  <a:lnTo>
                    <a:pt x="1210" y="4483"/>
                  </a:lnTo>
                  <a:lnTo>
                    <a:pt x="1141" y="4483"/>
                  </a:lnTo>
                  <a:lnTo>
                    <a:pt x="1063" y="4475"/>
                  </a:lnTo>
                  <a:lnTo>
                    <a:pt x="994" y="4457"/>
                  </a:lnTo>
                  <a:lnTo>
                    <a:pt x="925" y="4423"/>
                  </a:lnTo>
                  <a:lnTo>
                    <a:pt x="856" y="4388"/>
                  </a:lnTo>
                  <a:lnTo>
                    <a:pt x="806" y="4346"/>
                  </a:lnTo>
                  <a:lnTo>
                    <a:pt x="806" y="4346"/>
                  </a:lnTo>
                  <a:lnTo>
                    <a:pt x="2209" y="3002"/>
                  </a:lnTo>
                  <a:close/>
                  <a:moveTo>
                    <a:pt x="5036" y="0"/>
                  </a:moveTo>
                  <a:lnTo>
                    <a:pt x="4472" y="542"/>
                  </a:lnTo>
                  <a:lnTo>
                    <a:pt x="4472" y="542"/>
                  </a:lnTo>
                  <a:lnTo>
                    <a:pt x="4466" y="536"/>
                  </a:lnTo>
                  <a:lnTo>
                    <a:pt x="4380" y="467"/>
                  </a:lnTo>
                  <a:lnTo>
                    <a:pt x="4276" y="406"/>
                  </a:lnTo>
                  <a:lnTo>
                    <a:pt x="4173" y="354"/>
                  </a:lnTo>
                  <a:lnTo>
                    <a:pt x="4060" y="311"/>
                  </a:lnTo>
                  <a:lnTo>
                    <a:pt x="3948" y="294"/>
                  </a:lnTo>
                  <a:lnTo>
                    <a:pt x="3827" y="277"/>
                  </a:lnTo>
                  <a:lnTo>
                    <a:pt x="3698" y="277"/>
                  </a:lnTo>
                  <a:lnTo>
                    <a:pt x="3568" y="294"/>
                  </a:lnTo>
                  <a:lnTo>
                    <a:pt x="3438" y="320"/>
                  </a:lnTo>
                  <a:lnTo>
                    <a:pt x="3309" y="354"/>
                  </a:lnTo>
                  <a:lnTo>
                    <a:pt x="3179" y="415"/>
                  </a:lnTo>
                  <a:lnTo>
                    <a:pt x="3041" y="484"/>
                  </a:lnTo>
                  <a:lnTo>
                    <a:pt x="2911" y="562"/>
                  </a:lnTo>
                  <a:lnTo>
                    <a:pt x="2782" y="657"/>
                  </a:lnTo>
                  <a:lnTo>
                    <a:pt x="2652" y="769"/>
                  </a:lnTo>
                  <a:lnTo>
                    <a:pt x="2523" y="890"/>
                  </a:lnTo>
                  <a:lnTo>
                    <a:pt x="2419" y="1011"/>
                  </a:lnTo>
                  <a:lnTo>
                    <a:pt x="2324" y="1132"/>
                  </a:lnTo>
                  <a:lnTo>
                    <a:pt x="2246" y="1253"/>
                  </a:lnTo>
                  <a:lnTo>
                    <a:pt x="2186" y="1365"/>
                  </a:lnTo>
                  <a:lnTo>
                    <a:pt x="2134" y="1486"/>
                  </a:lnTo>
                  <a:lnTo>
                    <a:pt x="2091" y="1607"/>
                  </a:lnTo>
                  <a:lnTo>
                    <a:pt x="2065" y="1736"/>
                  </a:lnTo>
                  <a:lnTo>
                    <a:pt x="2048" y="1857"/>
                  </a:lnTo>
                  <a:lnTo>
                    <a:pt x="2039" y="1978"/>
                  </a:lnTo>
                  <a:lnTo>
                    <a:pt x="2039" y="2108"/>
                  </a:lnTo>
                  <a:lnTo>
                    <a:pt x="2048" y="2237"/>
                  </a:lnTo>
                  <a:lnTo>
                    <a:pt x="2065" y="2367"/>
                  </a:lnTo>
                  <a:lnTo>
                    <a:pt x="2082" y="2497"/>
                  </a:lnTo>
                  <a:lnTo>
                    <a:pt x="2108" y="2626"/>
                  </a:lnTo>
                  <a:lnTo>
                    <a:pt x="2149" y="2773"/>
                  </a:lnTo>
                  <a:lnTo>
                    <a:pt x="680" y="4185"/>
                  </a:lnTo>
                  <a:lnTo>
                    <a:pt x="648" y="4121"/>
                  </a:lnTo>
                  <a:lnTo>
                    <a:pt x="622" y="4043"/>
                  </a:lnTo>
                  <a:lnTo>
                    <a:pt x="605" y="3965"/>
                  </a:lnTo>
                  <a:lnTo>
                    <a:pt x="605" y="3879"/>
                  </a:lnTo>
                  <a:lnTo>
                    <a:pt x="605" y="3801"/>
                  </a:lnTo>
                  <a:lnTo>
                    <a:pt x="614" y="3715"/>
                  </a:lnTo>
                  <a:lnTo>
                    <a:pt x="640" y="3628"/>
                  </a:lnTo>
                  <a:lnTo>
                    <a:pt x="666" y="3533"/>
                  </a:lnTo>
                  <a:lnTo>
                    <a:pt x="700" y="3447"/>
                  </a:lnTo>
                  <a:lnTo>
                    <a:pt x="735" y="3360"/>
                  </a:lnTo>
                  <a:lnTo>
                    <a:pt x="830" y="3179"/>
                  </a:lnTo>
                  <a:lnTo>
                    <a:pt x="942" y="2998"/>
                  </a:lnTo>
                  <a:lnTo>
                    <a:pt x="769" y="2929"/>
                  </a:lnTo>
                  <a:lnTo>
                    <a:pt x="78" y="3827"/>
                  </a:lnTo>
                  <a:lnTo>
                    <a:pt x="165" y="3974"/>
                  </a:lnTo>
                  <a:lnTo>
                    <a:pt x="251" y="4129"/>
                  </a:lnTo>
                  <a:lnTo>
                    <a:pt x="311" y="4216"/>
                  </a:lnTo>
                  <a:lnTo>
                    <a:pt x="381" y="4302"/>
                  </a:lnTo>
                  <a:lnTo>
                    <a:pt x="458" y="4397"/>
                  </a:lnTo>
                  <a:lnTo>
                    <a:pt x="459" y="4397"/>
                  </a:lnTo>
                  <a:lnTo>
                    <a:pt x="459" y="4397"/>
                  </a:lnTo>
                  <a:lnTo>
                    <a:pt x="0" y="4838"/>
                  </a:lnTo>
                  <a:lnTo>
                    <a:pt x="147" y="4976"/>
                  </a:lnTo>
                  <a:lnTo>
                    <a:pt x="606" y="4536"/>
                  </a:lnTo>
                  <a:lnTo>
                    <a:pt x="606" y="4536"/>
                  </a:lnTo>
                  <a:lnTo>
                    <a:pt x="657" y="4578"/>
                  </a:lnTo>
                  <a:lnTo>
                    <a:pt x="769" y="4647"/>
                  </a:lnTo>
                  <a:lnTo>
                    <a:pt x="882" y="4708"/>
                  </a:lnTo>
                  <a:lnTo>
                    <a:pt x="994" y="4743"/>
                  </a:lnTo>
                  <a:lnTo>
                    <a:pt x="1106" y="4768"/>
                  </a:lnTo>
                  <a:lnTo>
                    <a:pt x="1227" y="4777"/>
                  </a:lnTo>
                  <a:lnTo>
                    <a:pt x="1348" y="4777"/>
                  </a:lnTo>
                  <a:lnTo>
                    <a:pt x="1469" y="4760"/>
                  </a:lnTo>
                  <a:lnTo>
                    <a:pt x="1590" y="4734"/>
                  </a:lnTo>
                  <a:lnTo>
                    <a:pt x="1702" y="4699"/>
                  </a:lnTo>
                  <a:lnTo>
                    <a:pt x="1823" y="4647"/>
                  </a:lnTo>
                  <a:lnTo>
                    <a:pt x="1935" y="4587"/>
                  </a:lnTo>
                  <a:lnTo>
                    <a:pt x="2048" y="4509"/>
                  </a:lnTo>
                  <a:lnTo>
                    <a:pt x="2160" y="4432"/>
                  </a:lnTo>
                  <a:lnTo>
                    <a:pt x="2264" y="4337"/>
                  </a:lnTo>
                  <a:lnTo>
                    <a:pt x="2367" y="4233"/>
                  </a:lnTo>
                  <a:lnTo>
                    <a:pt x="2462" y="4129"/>
                  </a:lnTo>
                  <a:lnTo>
                    <a:pt x="2549" y="4017"/>
                  </a:lnTo>
                  <a:lnTo>
                    <a:pt x="2626" y="3913"/>
                  </a:lnTo>
                  <a:lnTo>
                    <a:pt x="2687" y="3801"/>
                  </a:lnTo>
                  <a:lnTo>
                    <a:pt x="2739" y="3697"/>
                  </a:lnTo>
                  <a:lnTo>
                    <a:pt x="2782" y="3585"/>
                  </a:lnTo>
                  <a:lnTo>
                    <a:pt x="2816" y="3473"/>
                  </a:lnTo>
                  <a:lnTo>
                    <a:pt x="2834" y="3360"/>
                  </a:lnTo>
                  <a:lnTo>
                    <a:pt x="2851" y="3239"/>
                  </a:lnTo>
                  <a:lnTo>
                    <a:pt x="2860" y="3119"/>
                  </a:lnTo>
                  <a:lnTo>
                    <a:pt x="2860" y="2998"/>
                  </a:lnTo>
                  <a:lnTo>
                    <a:pt x="2842" y="2868"/>
                  </a:lnTo>
                  <a:lnTo>
                    <a:pt x="2825" y="2738"/>
                  </a:lnTo>
                  <a:lnTo>
                    <a:pt x="2808" y="2600"/>
                  </a:lnTo>
                  <a:lnTo>
                    <a:pt x="2774" y="2461"/>
                  </a:lnTo>
                  <a:lnTo>
                    <a:pt x="2774" y="2461"/>
                  </a:lnTo>
                  <a:lnTo>
                    <a:pt x="4392" y="913"/>
                  </a:lnTo>
                  <a:lnTo>
                    <a:pt x="4392" y="913"/>
                  </a:lnTo>
                  <a:lnTo>
                    <a:pt x="4423" y="976"/>
                  </a:lnTo>
                  <a:lnTo>
                    <a:pt x="4449" y="1063"/>
                  </a:lnTo>
                  <a:lnTo>
                    <a:pt x="4475" y="1158"/>
                  </a:lnTo>
                  <a:lnTo>
                    <a:pt x="4475" y="1253"/>
                  </a:lnTo>
                  <a:lnTo>
                    <a:pt x="4475" y="1356"/>
                  </a:lnTo>
                  <a:lnTo>
                    <a:pt x="4466" y="1460"/>
                  </a:lnTo>
                  <a:lnTo>
                    <a:pt x="4440" y="1564"/>
                  </a:lnTo>
                  <a:lnTo>
                    <a:pt x="4414" y="1676"/>
                  </a:lnTo>
                  <a:lnTo>
                    <a:pt x="4371" y="1780"/>
                  </a:lnTo>
                  <a:lnTo>
                    <a:pt x="4328" y="1892"/>
                  </a:lnTo>
                  <a:lnTo>
                    <a:pt x="4216" y="2117"/>
                  </a:lnTo>
                  <a:lnTo>
                    <a:pt x="4095" y="2333"/>
                  </a:lnTo>
                  <a:lnTo>
                    <a:pt x="4276" y="2410"/>
                  </a:lnTo>
                  <a:lnTo>
                    <a:pt x="4691" y="1849"/>
                  </a:lnTo>
                  <a:lnTo>
                    <a:pt x="4993" y="1426"/>
                  </a:lnTo>
                  <a:lnTo>
                    <a:pt x="4915" y="1227"/>
                  </a:lnTo>
                  <a:lnTo>
                    <a:pt x="4872" y="1115"/>
                  </a:lnTo>
                  <a:lnTo>
                    <a:pt x="4812" y="994"/>
                  </a:lnTo>
                  <a:lnTo>
                    <a:pt x="4743" y="873"/>
                  </a:lnTo>
                  <a:lnTo>
                    <a:pt x="4665" y="760"/>
                  </a:lnTo>
                  <a:lnTo>
                    <a:pt x="4614" y="700"/>
                  </a:lnTo>
                  <a:lnTo>
                    <a:pt x="4614" y="700"/>
                  </a:lnTo>
                  <a:lnTo>
                    <a:pt x="5192" y="147"/>
                  </a:lnTo>
                  <a:lnTo>
                    <a:pt x="5036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-4213758" y="1264042"/>
              <a:ext cx="853126" cy="2916457"/>
            </a:xfrm>
            <a:custGeom>
              <a:avLst/>
              <a:gdLst/>
              <a:ahLst/>
              <a:cxnLst/>
              <a:rect l="l" t="t" r="r" b="b"/>
              <a:pathLst>
                <a:path w="21579" h="73769" extrusionOk="0">
                  <a:moveTo>
                    <a:pt x="3024" y="0"/>
                  </a:moveTo>
                  <a:lnTo>
                    <a:pt x="2679" y="78"/>
                  </a:lnTo>
                  <a:lnTo>
                    <a:pt x="2515" y="121"/>
                  </a:lnTo>
                  <a:lnTo>
                    <a:pt x="2359" y="173"/>
                  </a:lnTo>
                  <a:lnTo>
                    <a:pt x="2212" y="225"/>
                  </a:lnTo>
                  <a:lnTo>
                    <a:pt x="2057" y="285"/>
                  </a:lnTo>
                  <a:lnTo>
                    <a:pt x="1919" y="346"/>
                  </a:lnTo>
                  <a:lnTo>
                    <a:pt x="1780" y="415"/>
                  </a:lnTo>
                  <a:lnTo>
                    <a:pt x="1651" y="484"/>
                  </a:lnTo>
                  <a:lnTo>
                    <a:pt x="1521" y="570"/>
                  </a:lnTo>
                  <a:lnTo>
                    <a:pt x="1400" y="657"/>
                  </a:lnTo>
                  <a:lnTo>
                    <a:pt x="1279" y="752"/>
                  </a:lnTo>
                  <a:lnTo>
                    <a:pt x="1176" y="855"/>
                  </a:lnTo>
                  <a:lnTo>
                    <a:pt x="1063" y="968"/>
                  </a:lnTo>
                  <a:lnTo>
                    <a:pt x="960" y="1089"/>
                  </a:lnTo>
                  <a:lnTo>
                    <a:pt x="865" y="1218"/>
                  </a:lnTo>
                  <a:lnTo>
                    <a:pt x="778" y="1365"/>
                  </a:lnTo>
                  <a:lnTo>
                    <a:pt x="692" y="1512"/>
                  </a:lnTo>
                  <a:lnTo>
                    <a:pt x="606" y="1667"/>
                  </a:lnTo>
                  <a:lnTo>
                    <a:pt x="528" y="1840"/>
                  </a:lnTo>
                  <a:lnTo>
                    <a:pt x="459" y="2021"/>
                  </a:lnTo>
                  <a:lnTo>
                    <a:pt x="390" y="2220"/>
                  </a:lnTo>
                  <a:lnTo>
                    <a:pt x="329" y="2419"/>
                  </a:lnTo>
                  <a:lnTo>
                    <a:pt x="277" y="2643"/>
                  </a:lnTo>
                  <a:lnTo>
                    <a:pt x="226" y="2868"/>
                  </a:lnTo>
                  <a:lnTo>
                    <a:pt x="174" y="3118"/>
                  </a:lnTo>
                  <a:lnTo>
                    <a:pt x="139" y="3378"/>
                  </a:lnTo>
                  <a:lnTo>
                    <a:pt x="96" y="3645"/>
                  </a:lnTo>
                  <a:lnTo>
                    <a:pt x="70" y="3930"/>
                  </a:lnTo>
                  <a:lnTo>
                    <a:pt x="44" y="4233"/>
                  </a:lnTo>
                  <a:lnTo>
                    <a:pt x="18" y="4552"/>
                  </a:lnTo>
                  <a:lnTo>
                    <a:pt x="1" y="4881"/>
                  </a:lnTo>
                  <a:lnTo>
                    <a:pt x="174" y="70132"/>
                  </a:lnTo>
                  <a:lnTo>
                    <a:pt x="191" y="70443"/>
                  </a:lnTo>
                  <a:lnTo>
                    <a:pt x="217" y="70737"/>
                  </a:lnTo>
                  <a:lnTo>
                    <a:pt x="251" y="71013"/>
                  </a:lnTo>
                  <a:lnTo>
                    <a:pt x="303" y="71290"/>
                  </a:lnTo>
                  <a:lnTo>
                    <a:pt x="372" y="71549"/>
                  </a:lnTo>
                  <a:lnTo>
                    <a:pt x="433" y="71799"/>
                  </a:lnTo>
                  <a:lnTo>
                    <a:pt x="580" y="72275"/>
                  </a:lnTo>
                  <a:lnTo>
                    <a:pt x="1012" y="72655"/>
                  </a:lnTo>
                  <a:lnTo>
                    <a:pt x="1392" y="72966"/>
                  </a:lnTo>
                  <a:lnTo>
                    <a:pt x="1729" y="73216"/>
                  </a:lnTo>
                  <a:lnTo>
                    <a:pt x="1875" y="73320"/>
                  </a:lnTo>
                  <a:lnTo>
                    <a:pt x="2014" y="73415"/>
                  </a:lnTo>
                  <a:lnTo>
                    <a:pt x="2152" y="73492"/>
                  </a:lnTo>
                  <a:lnTo>
                    <a:pt x="2273" y="73562"/>
                  </a:lnTo>
                  <a:lnTo>
                    <a:pt x="2394" y="73622"/>
                  </a:lnTo>
                  <a:lnTo>
                    <a:pt x="2497" y="73665"/>
                  </a:lnTo>
                  <a:lnTo>
                    <a:pt x="2601" y="73700"/>
                  </a:lnTo>
                  <a:lnTo>
                    <a:pt x="2705" y="73734"/>
                  </a:lnTo>
                  <a:lnTo>
                    <a:pt x="2800" y="73752"/>
                  </a:lnTo>
                  <a:lnTo>
                    <a:pt x="2895" y="73760"/>
                  </a:lnTo>
                  <a:lnTo>
                    <a:pt x="2981" y="73769"/>
                  </a:lnTo>
                  <a:lnTo>
                    <a:pt x="3067" y="73769"/>
                  </a:lnTo>
                  <a:lnTo>
                    <a:pt x="3154" y="73760"/>
                  </a:lnTo>
                  <a:lnTo>
                    <a:pt x="3240" y="73752"/>
                  </a:lnTo>
                  <a:lnTo>
                    <a:pt x="3413" y="73708"/>
                  </a:lnTo>
                  <a:lnTo>
                    <a:pt x="3586" y="73665"/>
                  </a:lnTo>
                  <a:lnTo>
                    <a:pt x="3784" y="73605"/>
                  </a:lnTo>
                  <a:lnTo>
                    <a:pt x="3992" y="73544"/>
                  </a:lnTo>
                  <a:lnTo>
                    <a:pt x="4234" y="73492"/>
                  </a:lnTo>
                  <a:lnTo>
                    <a:pt x="4501" y="73441"/>
                  </a:lnTo>
                  <a:lnTo>
                    <a:pt x="17985" y="67454"/>
                  </a:lnTo>
                  <a:lnTo>
                    <a:pt x="18184" y="67359"/>
                  </a:lnTo>
                  <a:lnTo>
                    <a:pt x="18374" y="67239"/>
                  </a:lnTo>
                  <a:lnTo>
                    <a:pt x="18504" y="67152"/>
                  </a:lnTo>
                  <a:lnTo>
                    <a:pt x="18633" y="67049"/>
                  </a:lnTo>
                  <a:lnTo>
                    <a:pt x="18754" y="66945"/>
                  </a:lnTo>
                  <a:lnTo>
                    <a:pt x="18875" y="66833"/>
                  </a:lnTo>
                  <a:lnTo>
                    <a:pt x="18996" y="66712"/>
                  </a:lnTo>
                  <a:lnTo>
                    <a:pt x="19108" y="66582"/>
                  </a:lnTo>
                  <a:lnTo>
                    <a:pt x="19229" y="66452"/>
                  </a:lnTo>
                  <a:lnTo>
                    <a:pt x="19341" y="66314"/>
                  </a:lnTo>
                  <a:lnTo>
                    <a:pt x="19445" y="66167"/>
                  </a:lnTo>
                  <a:lnTo>
                    <a:pt x="19549" y="66012"/>
                  </a:lnTo>
                  <a:lnTo>
                    <a:pt x="19652" y="65856"/>
                  </a:lnTo>
                  <a:lnTo>
                    <a:pt x="19756" y="65692"/>
                  </a:lnTo>
                  <a:lnTo>
                    <a:pt x="19851" y="65520"/>
                  </a:lnTo>
                  <a:lnTo>
                    <a:pt x="19946" y="65347"/>
                  </a:lnTo>
                  <a:lnTo>
                    <a:pt x="20033" y="65165"/>
                  </a:lnTo>
                  <a:lnTo>
                    <a:pt x="20119" y="64984"/>
                  </a:lnTo>
                  <a:lnTo>
                    <a:pt x="20197" y="64803"/>
                  </a:lnTo>
                  <a:lnTo>
                    <a:pt x="20274" y="64613"/>
                  </a:lnTo>
                  <a:lnTo>
                    <a:pt x="20421" y="64215"/>
                  </a:lnTo>
                  <a:lnTo>
                    <a:pt x="20482" y="64017"/>
                  </a:lnTo>
                  <a:lnTo>
                    <a:pt x="20542" y="63818"/>
                  </a:lnTo>
                  <a:lnTo>
                    <a:pt x="20603" y="63611"/>
                  </a:lnTo>
                  <a:lnTo>
                    <a:pt x="20646" y="63403"/>
                  </a:lnTo>
                  <a:lnTo>
                    <a:pt x="20698" y="63196"/>
                  </a:lnTo>
                  <a:lnTo>
                    <a:pt x="20732" y="62989"/>
                  </a:lnTo>
                  <a:lnTo>
                    <a:pt x="20767" y="62781"/>
                  </a:lnTo>
                  <a:lnTo>
                    <a:pt x="20801" y="62565"/>
                  </a:lnTo>
                  <a:lnTo>
                    <a:pt x="20819" y="62349"/>
                  </a:lnTo>
                  <a:lnTo>
                    <a:pt x="20836" y="62142"/>
                  </a:lnTo>
                  <a:lnTo>
                    <a:pt x="20853" y="61926"/>
                  </a:lnTo>
                  <a:lnTo>
                    <a:pt x="20853" y="61710"/>
                  </a:lnTo>
                  <a:lnTo>
                    <a:pt x="21233" y="32237"/>
                  </a:lnTo>
                  <a:lnTo>
                    <a:pt x="21285" y="32177"/>
                  </a:lnTo>
                  <a:lnTo>
                    <a:pt x="21320" y="32099"/>
                  </a:lnTo>
                  <a:lnTo>
                    <a:pt x="21345" y="32013"/>
                  </a:lnTo>
                  <a:lnTo>
                    <a:pt x="21354" y="31918"/>
                  </a:lnTo>
                  <a:lnTo>
                    <a:pt x="21458" y="24446"/>
                  </a:lnTo>
                  <a:lnTo>
                    <a:pt x="21449" y="24351"/>
                  </a:lnTo>
                  <a:lnTo>
                    <a:pt x="21423" y="24273"/>
                  </a:lnTo>
                  <a:lnTo>
                    <a:pt x="21389" y="24204"/>
                  </a:lnTo>
                  <a:lnTo>
                    <a:pt x="21345" y="24152"/>
                  </a:lnTo>
                  <a:lnTo>
                    <a:pt x="21363" y="22563"/>
                  </a:lnTo>
                  <a:lnTo>
                    <a:pt x="21406" y="22511"/>
                  </a:lnTo>
                  <a:lnTo>
                    <a:pt x="21449" y="22433"/>
                  </a:lnTo>
                  <a:lnTo>
                    <a:pt x="21466" y="22347"/>
                  </a:lnTo>
                  <a:lnTo>
                    <a:pt x="21484" y="22260"/>
                  </a:lnTo>
                  <a:lnTo>
                    <a:pt x="21579" y="14788"/>
                  </a:lnTo>
                  <a:lnTo>
                    <a:pt x="21570" y="14693"/>
                  </a:lnTo>
                  <a:lnTo>
                    <a:pt x="21544" y="14607"/>
                  </a:lnTo>
                  <a:lnTo>
                    <a:pt x="21510" y="14538"/>
                  </a:lnTo>
                  <a:lnTo>
                    <a:pt x="21466" y="14486"/>
                  </a:lnTo>
                  <a:lnTo>
                    <a:pt x="21579" y="5554"/>
                  </a:lnTo>
                  <a:lnTo>
                    <a:pt x="21579" y="5330"/>
                  </a:lnTo>
                  <a:lnTo>
                    <a:pt x="21570" y="5105"/>
                  </a:lnTo>
                  <a:lnTo>
                    <a:pt x="21561" y="4881"/>
                  </a:lnTo>
                  <a:lnTo>
                    <a:pt x="21536" y="4665"/>
                  </a:lnTo>
                  <a:lnTo>
                    <a:pt x="21510" y="4449"/>
                  </a:lnTo>
                  <a:lnTo>
                    <a:pt x="21475" y="4233"/>
                  </a:lnTo>
                  <a:lnTo>
                    <a:pt x="21432" y="4017"/>
                  </a:lnTo>
                  <a:lnTo>
                    <a:pt x="21380" y="3809"/>
                  </a:lnTo>
                  <a:lnTo>
                    <a:pt x="21328" y="3611"/>
                  </a:lnTo>
                  <a:lnTo>
                    <a:pt x="21259" y="3412"/>
                  </a:lnTo>
                  <a:lnTo>
                    <a:pt x="21199" y="3213"/>
                  </a:lnTo>
                  <a:lnTo>
                    <a:pt x="21121" y="3023"/>
                  </a:lnTo>
                  <a:lnTo>
                    <a:pt x="21035" y="2842"/>
                  </a:lnTo>
                  <a:lnTo>
                    <a:pt x="20948" y="2661"/>
                  </a:lnTo>
                  <a:lnTo>
                    <a:pt x="20862" y="2488"/>
                  </a:lnTo>
                  <a:lnTo>
                    <a:pt x="20758" y="2315"/>
                  </a:lnTo>
                  <a:lnTo>
                    <a:pt x="20654" y="2151"/>
                  </a:lnTo>
                  <a:lnTo>
                    <a:pt x="20559" y="2004"/>
                  </a:lnTo>
                  <a:lnTo>
                    <a:pt x="20456" y="1866"/>
                  </a:lnTo>
                  <a:lnTo>
                    <a:pt x="20361" y="1745"/>
                  </a:lnTo>
                  <a:lnTo>
                    <a:pt x="20266" y="1633"/>
                  </a:lnTo>
                  <a:lnTo>
                    <a:pt x="20162" y="1529"/>
                  </a:lnTo>
                  <a:lnTo>
                    <a:pt x="20067" y="1434"/>
                  </a:lnTo>
                  <a:lnTo>
                    <a:pt x="19963" y="1356"/>
                  </a:lnTo>
                  <a:lnTo>
                    <a:pt x="19860" y="1287"/>
                  </a:lnTo>
                  <a:lnTo>
                    <a:pt x="19747" y="1218"/>
                  </a:lnTo>
                  <a:lnTo>
                    <a:pt x="19635" y="1166"/>
                  </a:lnTo>
                  <a:lnTo>
                    <a:pt x="19523" y="1123"/>
                  </a:lnTo>
                  <a:lnTo>
                    <a:pt x="19393" y="1089"/>
                  </a:lnTo>
                  <a:lnTo>
                    <a:pt x="19272" y="1063"/>
                  </a:lnTo>
                  <a:lnTo>
                    <a:pt x="19134" y="1037"/>
                  </a:lnTo>
                  <a:lnTo>
                    <a:pt x="18987" y="1028"/>
                  </a:lnTo>
                  <a:lnTo>
                    <a:pt x="3024" y="0"/>
                  </a:lnTo>
                  <a:close/>
                </a:path>
              </a:pathLst>
            </a:custGeom>
            <a:solidFill>
              <a:srgbClr val="D0D2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-4213758" y="1264042"/>
              <a:ext cx="853126" cy="2916457"/>
            </a:xfrm>
            <a:custGeom>
              <a:avLst/>
              <a:gdLst/>
              <a:ahLst/>
              <a:cxnLst/>
              <a:rect l="l" t="t" r="r" b="b"/>
              <a:pathLst>
                <a:path w="21579" h="73769" fill="none" extrusionOk="0">
                  <a:moveTo>
                    <a:pt x="21579" y="5554"/>
                  </a:moveTo>
                  <a:lnTo>
                    <a:pt x="21579" y="5554"/>
                  </a:lnTo>
                  <a:lnTo>
                    <a:pt x="21579" y="5330"/>
                  </a:lnTo>
                  <a:lnTo>
                    <a:pt x="21570" y="5105"/>
                  </a:lnTo>
                  <a:lnTo>
                    <a:pt x="21561" y="4881"/>
                  </a:lnTo>
                  <a:lnTo>
                    <a:pt x="21536" y="4665"/>
                  </a:lnTo>
                  <a:lnTo>
                    <a:pt x="21510" y="4449"/>
                  </a:lnTo>
                  <a:lnTo>
                    <a:pt x="21475" y="4233"/>
                  </a:lnTo>
                  <a:lnTo>
                    <a:pt x="21432" y="4017"/>
                  </a:lnTo>
                  <a:lnTo>
                    <a:pt x="21380" y="3809"/>
                  </a:lnTo>
                  <a:lnTo>
                    <a:pt x="21328" y="3611"/>
                  </a:lnTo>
                  <a:lnTo>
                    <a:pt x="21259" y="3412"/>
                  </a:lnTo>
                  <a:lnTo>
                    <a:pt x="21199" y="3213"/>
                  </a:lnTo>
                  <a:lnTo>
                    <a:pt x="21121" y="3023"/>
                  </a:lnTo>
                  <a:lnTo>
                    <a:pt x="21035" y="2842"/>
                  </a:lnTo>
                  <a:lnTo>
                    <a:pt x="20948" y="2661"/>
                  </a:lnTo>
                  <a:lnTo>
                    <a:pt x="20862" y="2488"/>
                  </a:lnTo>
                  <a:lnTo>
                    <a:pt x="20758" y="2315"/>
                  </a:lnTo>
                  <a:lnTo>
                    <a:pt x="20758" y="2315"/>
                  </a:lnTo>
                  <a:lnTo>
                    <a:pt x="20654" y="2151"/>
                  </a:lnTo>
                  <a:lnTo>
                    <a:pt x="20559" y="2004"/>
                  </a:lnTo>
                  <a:lnTo>
                    <a:pt x="20456" y="1866"/>
                  </a:lnTo>
                  <a:lnTo>
                    <a:pt x="20361" y="1745"/>
                  </a:lnTo>
                  <a:lnTo>
                    <a:pt x="20266" y="1633"/>
                  </a:lnTo>
                  <a:lnTo>
                    <a:pt x="20162" y="1529"/>
                  </a:lnTo>
                  <a:lnTo>
                    <a:pt x="20067" y="1434"/>
                  </a:lnTo>
                  <a:lnTo>
                    <a:pt x="19963" y="1356"/>
                  </a:lnTo>
                  <a:lnTo>
                    <a:pt x="19860" y="1287"/>
                  </a:lnTo>
                  <a:lnTo>
                    <a:pt x="19747" y="1218"/>
                  </a:lnTo>
                  <a:lnTo>
                    <a:pt x="19635" y="1166"/>
                  </a:lnTo>
                  <a:lnTo>
                    <a:pt x="19523" y="1123"/>
                  </a:lnTo>
                  <a:lnTo>
                    <a:pt x="19393" y="1089"/>
                  </a:lnTo>
                  <a:lnTo>
                    <a:pt x="19272" y="1063"/>
                  </a:lnTo>
                  <a:lnTo>
                    <a:pt x="19134" y="1037"/>
                  </a:lnTo>
                  <a:lnTo>
                    <a:pt x="18987" y="1028"/>
                  </a:lnTo>
                  <a:lnTo>
                    <a:pt x="3024" y="0"/>
                  </a:lnTo>
                  <a:lnTo>
                    <a:pt x="3024" y="0"/>
                  </a:lnTo>
                  <a:lnTo>
                    <a:pt x="2679" y="78"/>
                  </a:lnTo>
                  <a:lnTo>
                    <a:pt x="2515" y="121"/>
                  </a:lnTo>
                  <a:lnTo>
                    <a:pt x="2359" y="173"/>
                  </a:lnTo>
                  <a:lnTo>
                    <a:pt x="2212" y="225"/>
                  </a:lnTo>
                  <a:lnTo>
                    <a:pt x="2057" y="285"/>
                  </a:lnTo>
                  <a:lnTo>
                    <a:pt x="1919" y="346"/>
                  </a:lnTo>
                  <a:lnTo>
                    <a:pt x="1780" y="415"/>
                  </a:lnTo>
                  <a:lnTo>
                    <a:pt x="1651" y="484"/>
                  </a:lnTo>
                  <a:lnTo>
                    <a:pt x="1521" y="570"/>
                  </a:lnTo>
                  <a:lnTo>
                    <a:pt x="1400" y="657"/>
                  </a:lnTo>
                  <a:lnTo>
                    <a:pt x="1279" y="752"/>
                  </a:lnTo>
                  <a:lnTo>
                    <a:pt x="1176" y="855"/>
                  </a:lnTo>
                  <a:lnTo>
                    <a:pt x="1063" y="968"/>
                  </a:lnTo>
                  <a:lnTo>
                    <a:pt x="960" y="1089"/>
                  </a:lnTo>
                  <a:lnTo>
                    <a:pt x="865" y="1218"/>
                  </a:lnTo>
                  <a:lnTo>
                    <a:pt x="778" y="1365"/>
                  </a:lnTo>
                  <a:lnTo>
                    <a:pt x="692" y="1512"/>
                  </a:lnTo>
                  <a:lnTo>
                    <a:pt x="606" y="1667"/>
                  </a:lnTo>
                  <a:lnTo>
                    <a:pt x="528" y="1840"/>
                  </a:lnTo>
                  <a:lnTo>
                    <a:pt x="459" y="2021"/>
                  </a:lnTo>
                  <a:lnTo>
                    <a:pt x="390" y="2220"/>
                  </a:lnTo>
                  <a:lnTo>
                    <a:pt x="329" y="2419"/>
                  </a:lnTo>
                  <a:lnTo>
                    <a:pt x="277" y="2643"/>
                  </a:lnTo>
                  <a:lnTo>
                    <a:pt x="226" y="2868"/>
                  </a:lnTo>
                  <a:lnTo>
                    <a:pt x="174" y="3118"/>
                  </a:lnTo>
                  <a:lnTo>
                    <a:pt x="139" y="3378"/>
                  </a:lnTo>
                  <a:lnTo>
                    <a:pt x="96" y="3645"/>
                  </a:lnTo>
                  <a:lnTo>
                    <a:pt x="70" y="3930"/>
                  </a:lnTo>
                  <a:lnTo>
                    <a:pt x="44" y="4233"/>
                  </a:lnTo>
                  <a:lnTo>
                    <a:pt x="18" y="4552"/>
                  </a:lnTo>
                  <a:lnTo>
                    <a:pt x="1" y="4881"/>
                  </a:lnTo>
                  <a:lnTo>
                    <a:pt x="174" y="70132"/>
                  </a:lnTo>
                  <a:lnTo>
                    <a:pt x="174" y="70132"/>
                  </a:lnTo>
                  <a:lnTo>
                    <a:pt x="191" y="70443"/>
                  </a:lnTo>
                  <a:lnTo>
                    <a:pt x="217" y="70737"/>
                  </a:lnTo>
                  <a:lnTo>
                    <a:pt x="251" y="71013"/>
                  </a:lnTo>
                  <a:lnTo>
                    <a:pt x="303" y="71290"/>
                  </a:lnTo>
                  <a:lnTo>
                    <a:pt x="372" y="71549"/>
                  </a:lnTo>
                  <a:lnTo>
                    <a:pt x="433" y="71799"/>
                  </a:lnTo>
                  <a:lnTo>
                    <a:pt x="580" y="72275"/>
                  </a:lnTo>
                  <a:lnTo>
                    <a:pt x="580" y="72275"/>
                  </a:lnTo>
                  <a:lnTo>
                    <a:pt x="1012" y="72655"/>
                  </a:lnTo>
                  <a:lnTo>
                    <a:pt x="1392" y="72966"/>
                  </a:lnTo>
                  <a:lnTo>
                    <a:pt x="1729" y="73216"/>
                  </a:lnTo>
                  <a:lnTo>
                    <a:pt x="1875" y="73320"/>
                  </a:lnTo>
                  <a:lnTo>
                    <a:pt x="2014" y="73415"/>
                  </a:lnTo>
                  <a:lnTo>
                    <a:pt x="2152" y="73492"/>
                  </a:lnTo>
                  <a:lnTo>
                    <a:pt x="2273" y="73562"/>
                  </a:lnTo>
                  <a:lnTo>
                    <a:pt x="2394" y="73622"/>
                  </a:lnTo>
                  <a:lnTo>
                    <a:pt x="2497" y="73665"/>
                  </a:lnTo>
                  <a:lnTo>
                    <a:pt x="2601" y="73700"/>
                  </a:lnTo>
                  <a:lnTo>
                    <a:pt x="2705" y="73734"/>
                  </a:lnTo>
                  <a:lnTo>
                    <a:pt x="2800" y="73752"/>
                  </a:lnTo>
                  <a:lnTo>
                    <a:pt x="2895" y="73760"/>
                  </a:lnTo>
                  <a:lnTo>
                    <a:pt x="2981" y="73769"/>
                  </a:lnTo>
                  <a:lnTo>
                    <a:pt x="3067" y="73769"/>
                  </a:lnTo>
                  <a:lnTo>
                    <a:pt x="3154" y="73760"/>
                  </a:lnTo>
                  <a:lnTo>
                    <a:pt x="3240" y="73752"/>
                  </a:lnTo>
                  <a:lnTo>
                    <a:pt x="3413" y="73708"/>
                  </a:lnTo>
                  <a:lnTo>
                    <a:pt x="3586" y="73665"/>
                  </a:lnTo>
                  <a:lnTo>
                    <a:pt x="3784" y="73605"/>
                  </a:lnTo>
                  <a:lnTo>
                    <a:pt x="3992" y="73544"/>
                  </a:lnTo>
                  <a:lnTo>
                    <a:pt x="4234" y="73492"/>
                  </a:lnTo>
                  <a:lnTo>
                    <a:pt x="4501" y="73441"/>
                  </a:lnTo>
                  <a:lnTo>
                    <a:pt x="17985" y="67454"/>
                  </a:lnTo>
                  <a:lnTo>
                    <a:pt x="17985" y="67454"/>
                  </a:lnTo>
                  <a:lnTo>
                    <a:pt x="18184" y="67359"/>
                  </a:lnTo>
                  <a:lnTo>
                    <a:pt x="18374" y="67239"/>
                  </a:lnTo>
                  <a:lnTo>
                    <a:pt x="18374" y="67239"/>
                  </a:lnTo>
                  <a:lnTo>
                    <a:pt x="18504" y="67152"/>
                  </a:lnTo>
                  <a:lnTo>
                    <a:pt x="18633" y="67049"/>
                  </a:lnTo>
                  <a:lnTo>
                    <a:pt x="18754" y="66945"/>
                  </a:lnTo>
                  <a:lnTo>
                    <a:pt x="18875" y="66833"/>
                  </a:lnTo>
                  <a:lnTo>
                    <a:pt x="18996" y="66712"/>
                  </a:lnTo>
                  <a:lnTo>
                    <a:pt x="19108" y="66582"/>
                  </a:lnTo>
                  <a:lnTo>
                    <a:pt x="19229" y="66452"/>
                  </a:lnTo>
                  <a:lnTo>
                    <a:pt x="19341" y="66314"/>
                  </a:lnTo>
                  <a:lnTo>
                    <a:pt x="19445" y="66167"/>
                  </a:lnTo>
                  <a:lnTo>
                    <a:pt x="19549" y="66012"/>
                  </a:lnTo>
                  <a:lnTo>
                    <a:pt x="19652" y="65856"/>
                  </a:lnTo>
                  <a:lnTo>
                    <a:pt x="19756" y="65692"/>
                  </a:lnTo>
                  <a:lnTo>
                    <a:pt x="19851" y="65520"/>
                  </a:lnTo>
                  <a:lnTo>
                    <a:pt x="19946" y="65347"/>
                  </a:lnTo>
                  <a:lnTo>
                    <a:pt x="20033" y="65165"/>
                  </a:lnTo>
                  <a:lnTo>
                    <a:pt x="20119" y="64984"/>
                  </a:lnTo>
                  <a:lnTo>
                    <a:pt x="20197" y="64803"/>
                  </a:lnTo>
                  <a:lnTo>
                    <a:pt x="20274" y="64613"/>
                  </a:lnTo>
                  <a:lnTo>
                    <a:pt x="20421" y="64215"/>
                  </a:lnTo>
                  <a:lnTo>
                    <a:pt x="20482" y="64017"/>
                  </a:lnTo>
                  <a:lnTo>
                    <a:pt x="20542" y="63818"/>
                  </a:lnTo>
                  <a:lnTo>
                    <a:pt x="20603" y="63611"/>
                  </a:lnTo>
                  <a:lnTo>
                    <a:pt x="20646" y="63403"/>
                  </a:lnTo>
                  <a:lnTo>
                    <a:pt x="20698" y="63196"/>
                  </a:lnTo>
                  <a:lnTo>
                    <a:pt x="20732" y="62989"/>
                  </a:lnTo>
                  <a:lnTo>
                    <a:pt x="20767" y="62781"/>
                  </a:lnTo>
                  <a:lnTo>
                    <a:pt x="20801" y="62565"/>
                  </a:lnTo>
                  <a:lnTo>
                    <a:pt x="20819" y="62349"/>
                  </a:lnTo>
                  <a:lnTo>
                    <a:pt x="20836" y="62142"/>
                  </a:lnTo>
                  <a:lnTo>
                    <a:pt x="20853" y="61926"/>
                  </a:lnTo>
                  <a:lnTo>
                    <a:pt x="20853" y="61710"/>
                  </a:lnTo>
                  <a:lnTo>
                    <a:pt x="21233" y="32237"/>
                  </a:lnTo>
                  <a:lnTo>
                    <a:pt x="21233" y="32237"/>
                  </a:lnTo>
                  <a:lnTo>
                    <a:pt x="21285" y="32177"/>
                  </a:lnTo>
                  <a:lnTo>
                    <a:pt x="21320" y="32099"/>
                  </a:lnTo>
                  <a:lnTo>
                    <a:pt x="21345" y="32013"/>
                  </a:lnTo>
                  <a:lnTo>
                    <a:pt x="21354" y="31918"/>
                  </a:lnTo>
                  <a:lnTo>
                    <a:pt x="21458" y="24446"/>
                  </a:lnTo>
                  <a:lnTo>
                    <a:pt x="21458" y="24446"/>
                  </a:lnTo>
                  <a:lnTo>
                    <a:pt x="21449" y="24351"/>
                  </a:lnTo>
                  <a:lnTo>
                    <a:pt x="21423" y="24273"/>
                  </a:lnTo>
                  <a:lnTo>
                    <a:pt x="21389" y="24204"/>
                  </a:lnTo>
                  <a:lnTo>
                    <a:pt x="21345" y="24152"/>
                  </a:lnTo>
                  <a:lnTo>
                    <a:pt x="21363" y="22563"/>
                  </a:lnTo>
                  <a:lnTo>
                    <a:pt x="21363" y="22563"/>
                  </a:lnTo>
                  <a:lnTo>
                    <a:pt x="21406" y="22511"/>
                  </a:lnTo>
                  <a:lnTo>
                    <a:pt x="21449" y="22433"/>
                  </a:lnTo>
                  <a:lnTo>
                    <a:pt x="21466" y="22347"/>
                  </a:lnTo>
                  <a:lnTo>
                    <a:pt x="21484" y="22260"/>
                  </a:lnTo>
                  <a:lnTo>
                    <a:pt x="21579" y="14788"/>
                  </a:lnTo>
                  <a:lnTo>
                    <a:pt x="21579" y="14788"/>
                  </a:lnTo>
                  <a:lnTo>
                    <a:pt x="21570" y="14693"/>
                  </a:lnTo>
                  <a:lnTo>
                    <a:pt x="21544" y="14607"/>
                  </a:lnTo>
                  <a:lnTo>
                    <a:pt x="21510" y="14538"/>
                  </a:lnTo>
                  <a:lnTo>
                    <a:pt x="21466" y="14486"/>
                  </a:lnTo>
                  <a:lnTo>
                    <a:pt x="21579" y="55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-3350076" y="1838090"/>
              <a:ext cx="25302" cy="322092"/>
            </a:xfrm>
            <a:custGeom>
              <a:avLst/>
              <a:gdLst/>
              <a:ahLst/>
              <a:cxnLst/>
              <a:rect l="l" t="t" r="r" b="b"/>
              <a:pathLst>
                <a:path w="640" h="8147" extrusionOk="0">
                  <a:moveTo>
                    <a:pt x="415" y="1"/>
                  </a:moveTo>
                  <a:lnTo>
                    <a:pt x="329" y="9"/>
                  </a:lnTo>
                  <a:lnTo>
                    <a:pt x="286" y="18"/>
                  </a:lnTo>
                  <a:lnTo>
                    <a:pt x="242" y="35"/>
                  </a:lnTo>
                  <a:lnTo>
                    <a:pt x="199" y="70"/>
                  </a:lnTo>
                  <a:lnTo>
                    <a:pt x="165" y="113"/>
                  </a:lnTo>
                  <a:lnTo>
                    <a:pt x="139" y="173"/>
                  </a:lnTo>
                  <a:lnTo>
                    <a:pt x="121" y="234"/>
                  </a:lnTo>
                  <a:lnTo>
                    <a:pt x="104" y="294"/>
                  </a:lnTo>
                  <a:lnTo>
                    <a:pt x="96" y="372"/>
                  </a:lnTo>
                  <a:lnTo>
                    <a:pt x="0" y="7818"/>
                  </a:lnTo>
                  <a:lnTo>
                    <a:pt x="0" y="7887"/>
                  </a:lnTo>
                  <a:lnTo>
                    <a:pt x="18" y="7948"/>
                  </a:lnTo>
                  <a:lnTo>
                    <a:pt x="35" y="8008"/>
                  </a:lnTo>
                  <a:lnTo>
                    <a:pt x="61" y="8060"/>
                  </a:lnTo>
                  <a:lnTo>
                    <a:pt x="96" y="8094"/>
                  </a:lnTo>
                  <a:lnTo>
                    <a:pt x="139" y="8129"/>
                  </a:lnTo>
                  <a:lnTo>
                    <a:pt x="182" y="8146"/>
                  </a:lnTo>
                  <a:lnTo>
                    <a:pt x="225" y="8146"/>
                  </a:lnTo>
                  <a:lnTo>
                    <a:pt x="303" y="8138"/>
                  </a:lnTo>
                  <a:lnTo>
                    <a:pt x="355" y="8129"/>
                  </a:lnTo>
                  <a:lnTo>
                    <a:pt x="398" y="8103"/>
                  </a:lnTo>
                  <a:lnTo>
                    <a:pt x="432" y="8060"/>
                  </a:lnTo>
                  <a:lnTo>
                    <a:pt x="467" y="8017"/>
                  </a:lnTo>
                  <a:lnTo>
                    <a:pt x="501" y="7965"/>
                  </a:lnTo>
                  <a:lnTo>
                    <a:pt x="519" y="7904"/>
                  </a:lnTo>
                  <a:lnTo>
                    <a:pt x="536" y="7835"/>
                  </a:lnTo>
                  <a:lnTo>
                    <a:pt x="545" y="7766"/>
                  </a:lnTo>
                  <a:lnTo>
                    <a:pt x="640" y="346"/>
                  </a:lnTo>
                  <a:lnTo>
                    <a:pt x="640" y="277"/>
                  </a:lnTo>
                  <a:lnTo>
                    <a:pt x="622" y="208"/>
                  </a:lnTo>
                  <a:lnTo>
                    <a:pt x="605" y="156"/>
                  </a:lnTo>
                  <a:lnTo>
                    <a:pt x="579" y="104"/>
                  </a:lnTo>
                  <a:lnTo>
                    <a:pt x="545" y="61"/>
                  </a:lnTo>
                  <a:lnTo>
                    <a:pt x="501" y="27"/>
                  </a:lnTo>
                  <a:lnTo>
                    <a:pt x="458" y="9"/>
                  </a:lnTo>
                  <a:lnTo>
                    <a:pt x="415" y="1"/>
                  </a:lnTo>
                  <a:close/>
                </a:path>
              </a:pathLst>
            </a:custGeom>
            <a:solidFill>
              <a:srgbClr val="F5E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-3354860" y="2217863"/>
              <a:ext cx="25302" cy="322408"/>
            </a:xfrm>
            <a:custGeom>
              <a:avLst/>
              <a:gdLst/>
              <a:ahLst/>
              <a:cxnLst/>
              <a:rect l="l" t="t" r="r" b="b"/>
              <a:pathLst>
                <a:path w="640" h="8155" extrusionOk="0">
                  <a:moveTo>
                    <a:pt x="415" y="0"/>
                  </a:moveTo>
                  <a:lnTo>
                    <a:pt x="329" y="9"/>
                  </a:lnTo>
                  <a:lnTo>
                    <a:pt x="286" y="26"/>
                  </a:lnTo>
                  <a:lnTo>
                    <a:pt x="242" y="52"/>
                  </a:lnTo>
                  <a:lnTo>
                    <a:pt x="208" y="87"/>
                  </a:lnTo>
                  <a:lnTo>
                    <a:pt x="173" y="130"/>
                  </a:lnTo>
                  <a:lnTo>
                    <a:pt x="139" y="190"/>
                  </a:lnTo>
                  <a:lnTo>
                    <a:pt x="121" y="251"/>
                  </a:lnTo>
                  <a:lnTo>
                    <a:pt x="104" y="320"/>
                  </a:lnTo>
                  <a:lnTo>
                    <a:pt x="96" y="389"/>
                  </a:lnTo>
                  <a:lnTo>
                    <a:pt x="1" y="7835"/>
                  </a:lnTo>
                  <a:lnTo>
                    <a:pt x="9" y="7904"/>
                  </a:lnTo>
                  <a:lnTo>
                    <a:pt x="18" y="7973"/>
                  </a:lnTo>
                  <a:lnTo>
                    <a:pt x="44" y="8025"/>
                  </a:lnTo>
                  <a:lnTo>
                    <a:pt x="70" y="8077"/>
                  </a:lnTo>
                  <a:lnTo>
                    <a:pt x="104" y="8111"/>
                  </a:lnTo>
                  <a:lnTo>
                    <a:pt x="139" y="8137"/>
                  </a:lnTo>
                  <a:lnTo>
                    <a:pt x="182" y="8154"/>
                  </a:lnTo>
                  <a:lnTo>
                    <a:pt x="225" y="8154"/>
                  </a:lnTo>
                  <a:lnTo>
                    <a:pt x="303" y="8137"/>
                  </a:lnTo>
                  <a:lnTo>
                    <a:pt x="355" y="8120"/>
                  </a:lnTo>
                  <a:lnTo>
                    <a:pt x="398" y="8094"/>
                  </a:lnTo>
                  <a:lnTo>
                    <a:pt x="432" y="8051"/>
                  </a:lnTo>
                  <a:lnTo>
                    <a:pt x="467" y="8008"/>
                  </a:lnTo>
                  <a:lnTo>
                    <a:pt x="493" y="7947"/>
                  </a:lnTo>
                  <a:lnTo>
                    <a:pt x="519" y="7887"/>
                  </a:lnTo>
                  <a:lnTo>
                    <a:pt x="536" y="7818"/>
                  </a:lnTo>
                  <a:lnTo>
                    <a:pt x="536" y="7748"/>
                  </a:lnTo>
                  <a:lnTo>
                    <a:pt x="640" y="328"/>
                  </a:lnTo>
                  <a:lnTo>
                    <a:pt x="631" y="259"/>
                  </a:lnTo>
                  <a:lnTo>
                    <a:pt x="622" y="190"/>
                  </a:lnTo>
                  <a:lnTo>
                    <a:pt x="605" y="138"/>
                  </a:lnTo>
                  <a:lnTo>
                    <a:pt x="571" y="87"/>
                  </a:lnTo>
                  <a:lnTo>
                    <a:pt x="545" y="52"/>
                  </a:lnTo>
                  <a:lnTo>
                    <a:pt x="502" y="17"/>
                  </a:lnTo>
                  <a:lnTo>
                    <a:pt x="458" y="0"/>
                  </a:lnTo>
                  <a:close/>
                </a:path>
              </a:pathLst>
            </a:custGeom>
            <a:solidFill>
              <a:srgbClr val="F5E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-4175132" y="1271554"/>
              <a:ext cx="846602" cy="2906929"/>
            </a:xfrm>
            <a:custGeom>
              <a:avLst/>
              <a:gdLst/>
              <a:ahLst/>
              <a:cxnLst/>
              <a:rect l="l" t="t" r="r" b="b"/>
              <a:pathLst>
                <a:path w="21414" h="73528" extrusionOk="0">
                  <a:moveTo>
                    <a:pt x="2704" y="0"/>
                  </a:moveTo>
                  <a:lnTo>
                    <a:pt x="2557" y="9"/>
                  </a:lnTo>
                  <a:lnTo>
                    <a:pt x="2410" y="35"/>
                  </a:lnTo>
                  <a:lnTo>
                    <a:pt x="2272" y="69"/>
                  </a:lnTo>
                  <a:lnTo>
                    <a:pt x="2134" y="112"/>
                  </a:lnTo>
                  <a:lnTo>
                    <a:pt x="1995" y="173"/>
                  </a:lnTo>
                  <a:lnTo>
                    <a:pt x="1866" y="251"/>
                  </a:lnTo>
                  <a:lnTo>
                    <a:pt x="1736" y="328"/>
                  </a:lnTo>
                  <a:lnTo>
                    <a:pt x="1607" y="423"/>
                  </a:lnTo>
                  <a:lnTo>
                    <a:pt x="1486" y="527"/>
                  </a:lnTo>
                  <a:lnTo>
                    <a:pt x="1365" y="639"/>
                  </a:lnTo>
                  <a:lnTo>
                    <a:pt x="1253" y="760"/>
                  </a:lnTo>
                  <a:lnTo>
                    <a:pt x="1140" y="899"/>
                  </a:lnTo>
                  <a:lnTo>
                    <a:pt x="1028" y="1037"/>
                  </a:lnTo>
                  <a:lnTo>
                    <a:pt x="924" y="1192"/>
                  </a:lnTo>
                  <a:lnTo>
                    <a:pt x="829" y="1348"/>
                  </a:lnTo>
                  <a:lnTo>
                    <a:pt x="734" y="1520"/>
                  </a:lnTo>
                  <a:lnTo>
                    <a:pt x="648" y="1693"/>
                  </a:lnTo>
                  <a:lnTo>
                    <a:pt x="561" y="1883"/>
                  </a:lnTo>
                  <a:lnTo>
                    <a:pt x="484" y="2073"/>
                  </a:lnTo>
                  <a:lnTo>
                    <a:pt x="406" y="2272"/>
                  </a:lnTo>
                  <a:lnTo>
                    <a:pt x="337" y="2479"/>
                  </a:lnTo>
                  <a:lnTo>
                    <a:pt x="276" y="2695"/>
                  </a:lnTo>
                  <a:lnTo>
                    <a:pt x="216" y="2911"/>
                  </a:lnTo>
                  <a:lnTo>
                    <a:pt x="173" y="3136"/>
                  </a:lnTo>
                  <a:lnTo>
                    <a:pt x="121" y="3369"/>
                  </a:lnTo>
                  <a:lnTo>
                    <a:pt x="86" y="3602"/>
                  </a:lnTo>
                  <a:lnTo>
                    <a:pt x="52" y="3844"/>
                  </a:lnTo>
                  <a:lnTo>
                    <a:pt x="35" y="4086"/>
                  </a:lnTo>
                  <a:lnTo>
                    <a:pt x="17" y="4336"/>
                  </a:lnTo>
                  <a:lnTo>
                    <a:pt x="0" y="4596"/>
                  </a:lnTo>
                  <a:lnTo>
                    <a:pt x="0" y="4855"/>
                  </a:lnTo>
                  <a:lnTo>
                    <a:pt x="173" y="69571"/>
                  </a:lnTo>
                  <a:lnTo>
                    <a:pt x="173" y="69830"/>
                  </a:lnTo>
                  <a:lnTo>
                    <a:pt x="190" y="70080"/>
                  </a:lnTo>
                  <a:lnTo>
                    <a:pt x="207" y="70322"/>
                  </a:lnTo>
                  <a:lnTo>
                    <a:pt x="233" y="70556"/>
                  </a:lnTo>
                  <a:lnTo>
                    <a:pt x="259" y="70789"/>
                  </a:lnTo>
                  <a:lnTo>
                    <a:pt x="302" y="71005"/>
                  </a:lnTo>
                  <a:lnTo>
                    <a:pt x="346" y="71221"/>
                  </a:lnTo>
                  <a:lnTo>
                    <a:pt x="389" y="71428"/>
                  </a:lnTo>
                  <a:lnTo>
                    <a:pt x="449" y="71627"/>
                  </a:lnTo>
                  <a:lnTo>
                    <a:pt x="510" y="71817"/>
                  </a:lnTo>
                  <a:lnTo>
                    <a:pt x="570" y="71998"/>
                  </a:lnTo>
                  <a:lnTo>
                    <a:pt x="648" y="72171"/>
                  </a:lnTo>
                  <a:lnTo>
                    <a:pt x="717" y="72335"/>
                  </a:lnTo>
                  <a:lnTo>
                    <a:pt x="803" y="72491"/>
                  </a:lnTo>
                  <a:lnTo>
                    <a:pt x="890" y="72629"/>
                  </a:lnTo>
                  <a:lnTo>
                    <a:pt x="976" y="72767"/>
                  </a:lnTo>
                  <a:lnTo>
                    <a:pt x="1071" y="72888"/>
                  </a:lnTo>
                  <a:lnTo>
                    <a:pt x="1175" y="73009"/>
                  </a:lnTo>
                  <a:lnTo>
                    <a:pt x="1278" y="73112"/>
                  </a:lnTo>
                  <a:lnTo>
                    <a:pt x="1382" y="73199"/>
                  </a:lnTo>
                  <a:lnTo>
                    <a:pt x="1494" y="73285"/>
                  </a:lnTo>
                  <a:lnTo>
                    <a:pt x="1607" y="73354"/>
                  </a:lnTo>
                  <a:lnTo>
                    <a:pt x="1728" y="73415"/>
                  </a:lnTo>
                  <a:lnTo>
                    <a:pt x="1849" y="73458"/>
                  </a:lnTo>
                  <a:lnTo>
                    <a:pt x="1969" y="73493"/>
                  </a:lnTo>
                  <a:lnTo>
                    <a:pt x="2099" y="73518"/>
                  </a:lnTo>
                  <a:lnTo>
                    <a:pt x="2229" y="73527"/>
                  </a:lnTo>
                  <a:lnTo>
                    <a:pt x="2358" y="73527"/>
                  </a:lnTo>
                  <a:lnTo>
                    <a:pt x="2496" y="73510"/>
                  </a:lnTo>
                  <a:lnTo>
                    <a:pt x="2626" y="73484"/>
                  </a:lnTo>
                  <a:lnTo>
                    <a:pt x="2764" y="73441"/>
                  </a:lnTo>
                  <a:lnTo>
                    <a:pt x="2911" y="73389"/>
                  </a:lnTo>
                  <a:lnTo>
                    <a:pt x="17915" y="66798"/>
                  </a:lnTo>
                  <a:lnTo>
                    <a:pt x="18053" y="66738"/>
                  </a:lnTo>
                  <a:lnTo>
                    <a:pt x="18192" y="66660"/>
                  </a:lnTo>
                  <a:lnTo>
                    <a:pt x="18330" y="66573"/>
                  </a:lnTo>
                  <a:lnTo>
                    <a:pt x="18468" y="66470"/>
                  </a:lnTo>
                  <a:lnTo>
                    <a:pt x="18598" y="66366"/>
                  </a:lnTo>
                  <a:lnTo>
                    <a:pt x="18727" y="66254"/>
                  </a:lnTo>
                  <a:lnTo>
                    <a:pt x="18857" y="66133"/>
                  </a:lnTo>
                  <a:lnTo>
                    <a:pt x="18978" y="65995"/>
                  </a:lnTo>
                  <a:lnTo>
                    <a:pt x="19099" y="65856"/>
                  </a:lnTo>
                  <a:lnTo>
                    <a:pt x="19220" y="65710"/>
                  </a:lnTo>
                  <a:lnTo>
                    <a:pt x="19332" y="65554"/>
                  </a:lnTo>
                  <a:lnTo>
                    <a:pt x="19444" y="65399"/>
                  </a:lnTo>
                  <a:lnTo>
                    <a:pt x="19557" y="65226"/>
                  </a:lnTo>
                  <a:lnTo>
                    <a:pt x="19660" y="65053"/>
                  </a:lnTo>
                  <a:lnTo>
                    <a:pt x="19764" y="64880"/>
                  </a:lnTo>
                  <a:lnTo>
                    <a:pt x="19859" y="64690"/>
                  </a:lnTo>
                  <a:lnTo>
                    <a:pt x="19945" y="64500"/>
                  </a:lnTo>
                  <a:lnTo>
                    <a:pt x="20040" y="64310"/>
                  </a:lnTo>
                  <a:lnTo>
                    <a:pt x="20118" y="64112"/>
                  </a:lnTo>
                  <a:lnTo>
                    <a:pt x="20196" y="63904"/>
                  </a:lnTo>
                  <a:lnTo>
                    <a:pt x="20273" y="63706"/>
                  </a:lnTo>
                  <a:lnTo>
                    <a:pt x="20343" y="63490"/>
                  </a:lnTo>
                  <a:lnTo>
                    <a:pt x="20403" y="63282"/>
                  </a:lnTo>
                  <a:lnTo>
                    <a:pt x="20455" y="63066"/>
                  </a:lnTo>
                  <a:lnTo>
                    <a:pt x="20507" y="62850"/>
                  </a:lnTo>
                  <a:lnTo>
                    <a:pt x="20559" y="62626"/>
                  </a:lnTo>
                  <a:lnTo>
                    <a:pt x="20593" y="62410"/>
                  </a:lnTo>
                  <a:lnTo>
                    <a:pt x="20628" y="62185"/>
                  </a:lnTo>
                  <a:lnTo>
                    <a:pt x="20654" y="61961"/>
                  </a:lnTo>
                  <a:lnTo>
                    <a:pt x="20671" y="61736"/>
                  </a:lnTo>
                  <a:lnTo>
                    <a:pt x="20688" y="61512"/>
                  </a:lnTo>
                  <a:lnTo>
                    <a:pt x="20697" y="61287"/>
                  </a:lnTo>
                  <a:lnTo>
                    <a:pt x="21414" y="5511"/>
                  </a:lnTo>
                  <a:lnTo>
                    <a:pt x="21414" y="5287"/>
                  </a:lnTo>
                  <a:lnTo>
                    <a:pt x="21405" y="5071"/>
                  </a:lnTo>
                  <a:lnTo>
                    <a:pt x="21396" y="4846"/>
                  </a:lnTo>
                  <a:lnTo>
                    <a:pt x="21370" y="4630"/>
                  </a:lnTo>
                  <a:lnTo>
                    <a:pt x="21345" y="4423"/>
                  </a:lnTo>
                  <a:lnTo>
                    <a:pt x="21301" y="4216"/>
                  </a:lnTo>
                  <a:lnTo>
                    <a:pt x="21267" y="4008"/>
                  </a:lnTo>
                  <a:lnTo>
                    <a:pt x="21215" y="3810"/>
                  </a:lnTo>
                  <a:lnTo>
                    <a:pt x="21163" y="3611"/>
                  </a:lnTo>
                  <a:lnTo>
                    <a:pt x="21094" y="3421"/>
                  </a:lnTo>
                  <a:lnTo>
                    <a:pt x="21034" y="3239"/>
                  </a:lnTo>
                  <a:lnTo>
                    <a:pt x="20956" y="3058"/>
                  </a:lnTo>
                  <a:lnTo>
                    <a:pt x="20878" y="2885"/>
                  </a:lnTo>
                  <a:lnTo>
                    <a:pt x="20800" y="2712"/>
                  </a:lnTo>
                  <a:lnTo>
                    <a:pt x="20714" y="2548"/>
                  </a:lnTo>
                  <a:lnTo>
                    <a:pt x="20619" y="2393"/>
                  </a:lnTo>
                  <a:lnTo>
                    <a:pt x="20524" y="2246"/>
                  </a:lnTo>
                  <a:lnTo>
                    <a:pt x="20420" y="2099"/>
                  </a:lnTo>
                  <a:lnTo>
                    <a:pt x="20308" y="1961"/>
                  </a:lnTo>
                  <a:lnTo>
                    <a:pt x="20204" y="1840"/>
                  </a:lnTo>
                  <a:lnTo>
                    <a:pt x="20083" y="1719"/>
                  </a:lnTo>
                  <a:lnTo>
                    <a:pt x="19971" y="1607"/>
                  </a:lnTo>
                  <a:lnTo>
                    <a:pt x="19850" y="1503"/>
                  </a:lnTo>
                  <a:lnTo>
                    <a:pt x="19721" y="1408"/>
                  </a:lnTo>
                  <a:lnTo>
                    <a:pt x="19591" y="1322"/>
                  </a:lnTo>
                  <a:lnTo>
                    <a:pt x="19461" y="1244"/>
                  </a:lnTo>
                  <a:lnTo>
                    <a:pt x="19323" y="1175"/>
                  </a:lnTo>
                  <a:lnTo>
                    <a:pt x="19185" y="1123"/>
                  </a:lnTo>
                  <a:lnTo>
                    <a:pt x="19047" y="1071"/>
                  </a:lnTo>
                  <a:lnTo>
                    <a:pt x="18900" y="1037"/>
                  </a:lnTo>
                  <a:lnTo>
                    <a:pt x="18762" y="1011"/>
                  </a:lnTo>
                  <a:lnTo>
                    <a:pt x="18615" y="994"/>
                  </a:lnTo>
                  <a:lnTo>
                    <a:pt x="2851" y="0"/>
                  </a:lnTo>
                  <a:close/>
                </a:path>
              </a:pathLst>
            </a:custGeom>
            <a:solidFill>
              <a:srgbClr val="F5E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-4175132" y="1271554"/>
              <a:ext cx="846602" cy="2906929"/>
            </a:xfrm>
            <a:custGeom>
              <a:avLst/>
              <a:gdLst/>
              <a:ahLst/>
              <a:cxnLst/>
              <a:rect l="l" t="t" r="r" b="b"/>
              <a:pathLst>
                <a:path w="21414" h="73528" fill="none" extrusionOk="0">
                  <a:moveTo>
                    <a:pt x="2911" y="73389"/>
                  </a:moveTo>
                  <a:lnTo>
                    <a:pt x="17915" y="66798"/>
                  </a:lnTo>
                  <a:lnTo>
                    <a:pt x="17915" y="66798"/>
                  </a:lnTo>
                  <a:lnTo>
                    <a:pt x="18053" y="66738"/>
                  </a:lnTo>
                  <a:lnTo>
                    <a:pt x="18192" y="66660"/>
                  </a:lnTo>
                  <a:lnTo>
                    <a:pt x="18330" y="66573"/>
                  </a:lnTo>
                  <a:lnTo>
                    <a:pt x="18468" y="66470"/>
                  </a:lnTo>
                  <a:lnTo>
                    <a:pt x="18598" y="66366"/>
                  </a:lnTo>
                  <a:lnTo>
                    <a:pt x="18727" y="66254"/>
                  </a:lnTo>
                  <a:lnTo>
                    <a:pt x="18857" y="66133"/>
                  </a:lnTo>
                  <a:lnTo>
                    <a:pt x="18978" y="65995"/>
                  </a:lnTo>
                  <a:lnTo>
                    <a:pt x="19099" y="65856"/>
                  </a:lnTo>
                  <a:lnTo>
                    <a:pt x="19220" y="65710"/>
                  </a:lnTo>
                  <a:lnTo>
                    <a:pt x="19332" y="65554"/>
                  </a:lnTo>
                  <a:lnTo>
                    <a:pt x="19444" y="65399"/>
                  </a:lnTo>
                  <a:lnTo>
                    <a:pt x="19557" y="65226"/>
                  </a:lnTo>
                  <a:lnTo>
                    <a:pt x="19660" y="65053"/>
                  </a:lnTo>
                  <a:lnTo>
                    <a:pt x="19764" y="64880"/>
                  </a:lnTo>
                  <a:lnTo>
                    <a:pt x="19859" y="64690"/>
                  </a:lnTo>
                  <a:lnTo>
                    <a:pt x="19945" y="64500"/>
                  </a:lnTo>
                  <a:lnTo>
                    <a:pt x="20040" y="64310"/>
                  </a:lnTo>
                  <a:lnTo>
                    <a:pt x="20118" y="64112"/>
                  </a:lnTo>
                  <a:lnTo>
                    <a:pt x="20196" y="63904"/>
                  </a:lnTo>
                  <a:lnTo>
                    <a:pt x="20273" y="63706"/>
                  </a:lnTo>
                  <a:lnTo>
                    <a:pt x="20343" y="63490"/>
                  </a:lnTo>
                  <a:lnTo>
                    <a:pt x="20403" y="63282"/>
                  </a:lnTo>
                  <a:lnTo>
                    <a:pt x="20455" y="63066"/>
                  </a:lnTo>
                  <a:lnTo>
                    <a:pt x="20507" y="62850"/>
                  </a:lnTo>
                  <a:lnTo>
                    <a:pt x="20559" y="62626"/>
                  </a:lnTo>
                  <a:lnTo>
                    <a:pt x="20593" y="62410"/>
                  </a:lnTo>
                  <a:lnTo>
                    <a:pt x="20628" y="62185"/>
                  </a:lnTo>
                  <a:lnTo>
                    <a:pt x="20654" y="61961"/>
                  </a:lnTo>
                  <a:lnTo>
                    <a:pt x="20671" y="61736"/>
                  </a:lnTo>
                  <a:lnTo>
                    <a:pt x="20688" y="61512"/>
                  </a:lnTo>
                  <a:lnTo>
                    <a:pt x="20697" y="61287"/>
                  </a:lnTo>
                  <a:lnTo>
                    <a:pt x="21414" y="5511"/>
                  </a:lnTo>
                  <a:lnTo>
                    <a:pt x="21414" y="5511"/>
                  </a:lnTo>
                  <a:lnTo>
                    <a:pt x="21414" y="5287"/>
                  </a:lnTo>
                  <a:lnTo>
                    <a:pt x="21405" y="5071"/>
                  </a:lnTo>
                  <a:lnTo>
                    <a:pt x="21396" y="4846"/>
                  </a:lnTo>
                  <a:lnTo>
                    <a:pt x="21370" y="4630"/>
                  </a:lnTo>
                  <a:lnTo>
                    <a:pt x="21345" y="4423"/>
                  </a:lnTo>
                  <a:lnTo>
                    <a:pt x="21301" y="4216"/>
                  </a:lnTo>
                  <a:lnTo>
                    <a:pt x="21267" y="4008"/>
                  </a:lnTo>
                  <a:lnTo>
                    <a:pt x="21215" y="3810"/>
                  </a:lnTo>
                  <a:lnTo>
                    <a:pt x="21163" y="3611"/>
                  </a:lnTo>
                  <a:lnTo>
                    <a:pt x="21094" y="3421"/>
                  </a:lnTo>
                  <a:lnTo>
                    <a:pt x="21034" y="3239"/>
                  </a:lnTo>
                  <a:lnTo>
                    <a:pt x="20956" y="3058"/>
                  </a:lnTo>
                  <a:lnTo>
                    <a:pt x="20878" y="2885"/>
                  </a:lnTo>
                  <a:lnTo>
                    <a:pt x="20800" y="2712"/>
                  </a:lnTo>
                  <a:lnTo>
                    <a:pt x="20714" y="2548"/>
                  </a:lnTo>
                  <a:lnTo>
                    <a:pt x="20619" y="2393"/>
                  </a:lnTo>
                  <a:lnTo>
                    <a:pt x="20524" y="2246"/>
                  </a:lnTo>
                  <a:lnTo>
                    <a:pt x="20420" y="2099"/>
                  </a:lnTo>
                  <a:lnTo>
                    <a:pt x="20308" y="1961"/>
                  </a:lnTo>
                  <a:lnTo>
                    <a:pt x="20204" y="1840"/>
                  </a:lnTo>
                  <a:lnTo>
                    <a:pt x="20083" y="1719"/>
                  </a:lnTo>
                  <a:lnTo>
                    <a:pt x="19971" y="1607"/>
                  </a:lnTo>
                  <a:lnTo>
                    <a:pt x="19850" y="1503"/>
                  </a:lnTo>
                  <a:lnTo>
                    <a:pt x="19721" y="1408"/>
                  </a:lnTo>
                  <a:lnTo>
                    <a:pt x="19591" y="1322"/>
                  </a:lnTo>
                  <a:lnTo>
                    <a:pt x="19461" y="1244"/>
                  </a:lnTo>
                  <a:lnTo>
                    <a:pt x="19323" y="1175"/>
                  </a:lnTo>
                  <a:lnTo>
                    <a:pt x="19185" y="1123"/>
                  </a:lnTo>
                  <a:lnTo>
                    <a:pt x="19047" y="1071"/>
                  </a:lnTo>
                  <a:lnTo>
                    <a:pt x="18900" y="1037"/>
                  </a:lnTo>
                  <a:lnTo>
                    <a:pt x="18762" y="1011"/>
                  </a:lnTo>
                  <a:lnTo>
                    <a:pt x="18615" y="994"/>
                  </a:lnTo>
                  <a:lnTo>
                    <a:pt x="2851" y="0"/>
                  </a:lnTo>
                  <a:lnTo>
                    <a:pt x="2851" y="0"/>
                  </a:lnTo>
                  <a:lnTo>
                    <a:pt x="2704" y="0"/>
                  </a:lnTo>
                  <a:lnTo>
                    <a:pt x="2557" y="9"/>
                  </a:lnTo>
                  <a:lnTo>
                    <a:pt x="2410" y="35"/>
                  </a:lnTo>
                  <a:lnTo>
                    <a:pt x="2272" y="69"/>
                  </a:lnTo>
                  <a:lnTo>
                    <a:pt x="2134" y="112"/>
                  </a:lnTo>
                  <a:lnTo>
                    <a:pt x="1995" y="173"/>
                  </a:lnTo>
                  <a:lnTo>
                    <a:pt x="1866" y="251"/>
                  </a:lnTo>
                  <a:lnTo>
                    <a:pt x="1736" y="328"/>
                  </a:lnTo>
                  <a:lnTo>
                    <a:pt x="1607" y="423"/>
                  </a:lnTo>
                  <a:lnTo>
                    <a:pt x="1486" y="527"/>
                  </a:lnTo>
                  <a:lnTo>
                    <a:pt x="1365" y="639"/>
                  </a:lnTo>
                  <a:lnTo>
                    <a:pt x="1253" y="760"/>
                  </a:lnTo>
                  <a:lnTo>
                    <a:pt x="1140" y="899"/>
                  </a:lnTo>
                  <a:lnTo>
                    <a:pt x="1028" y="1037"/>
                  </a:lnTo>
                  <a:lnTo>
                    <a:pt x="924" y="1192"/>
                  </a:lnTo>
                  <a:lnTo>
                    <a:pt x="829" y="1348"/>
                  </a:lnTo>
                  <a:lnTo>
                    <a:pt x="734" y="1520"/>
                  </a:lnTo>
                  <a:lnTo>
                    <a:pt x="648" y="1693"/>
                  </a:lnTo>
                  <a:lnTo>
                    <a:pt x="561" y="1883"/>
                  </a:lnTo>
                  <a:lnTo>
                    <a:pt x="484" y="2073"/>
                  </a:lnTo>
                  <a:lnTo>
                    <a:pt x="406" y="2272"/>
                  </a:lnTo>
                  <a:lnTo>
                    <a:pt x="337" y="2479"/>
                  </a:lnTo>
                  <a:lnTo>
                    <a:pt x="276" y="2695"/>
                  </a:lnTo>
                  <a:lnTo>
                    <a:pt x="216" y="2911"/>
                  </a:lnTo>
                  <a:lnTo>
                    <a:pt x="173" y="3136"/>
                  </a:lnTo>
                  <a:lnTo>
                    <a:pt x="121" y="3369"/>
                  </a:lnTo>
                  <a:lnTo>
                    <a:pt x="86" y="3602"/>
                  </a:lnTo>
                  <a:lnTo>
                    <a:pt x="52" y="3844"/>
                  </a:lnTo>
                  <a:lnTo>
                    <a:pt x="35" y="4086"/>
                  </a:lnTo>
                  <a:lnTo>
                    <a:pt x="17" y="4336"/>
                  </a:lnTo>
                  <a:lnTo>
                    <a:pt x="0" y="4596"/>
                  </a:lnTo>
                  <a:lnTo>
                    <a:pt x="0" y="4855"/>
                  </a:lnTo>
                  <a:lnTo>
                    <a:pt x="173" y="69571"/>
                  </a:lnTo>
                  <a:lnTo>
                    <a:pt x="173" y="69571"/>
                  </a:lnTo>
                  <a:lnTo>
                    <a:pt x="173" y="69830"/>
                  </a:lnTo>
                  <a:lnTo>
                    <a:pt x="190" y="70080"/>
                  </a:lnTo>
                  <a:lnTo>
                    <a:pt x="207" y="70322"/>
                  </a:lnTo>
                  <a:lnTo>
                    <a:pt x="233" y="70556"/>
                  </a:lnTo>
                  <a:lnTo>
                    <a:pt x="259" y="70789"/>
                  </a:lnTo>
                  <a:lnTo>
                    <a:pt x="302" y="71005"/>
                  </a:lnTo>
                  <a:lnTo>
                    <a:pt x="346" y="71221"/>
                  </a:lnTo>
                  <a:lnTo>
                    <a:pt x="389" y="71428"/>
                  </a:lnTo>
                  <a:lnTo>
                    <a:pt x="449" y="71627"/>
                  </a:lnTo>
                  <a:lnTo>
                    <a:pt x="510" y="71817"/>
                  </a:lnTo>
                  <a:lnTo>
                    <a:pt x="570" y="71998"/>
                  </a:lnTo>
                  <a:lnTo>
                    <a:pt x="648" y="72171"/>
                  </a:lnTo>
                  <a:lnTo>
                    <a:pt x="717" y="72335"/>
                  </a:lnTo>
                  <a:lnTo>
                    <a:pt x="803" y="72491"/>
                  </a:lnTo>
                  <a:lnTo>
                    <a:pt x="890" y="72629"/>
                  </a:lnTo>
                  <a:lnTo>
                    <a:pt x="976" y="72767"/>
                  </a:lnTo>
                  <a:lnTo>
                    <a:pt x="1071" y="72888"/>
                  </a:lnTo>
                  <a:lnTo>
                    <a:pt x="1175" y="73009"/>
                  </a:lnTo>
                  <a:lnTo>
                    <a:pt x="1278" y="73112"/>
                  </a:lnTo>
                  <a:lnTo>
                    <a:pt x="1382" y="73199"/>
                  </a:lnTo>
                  <a:lnTo>
                    <a:pt x="1494" y="73285"/>
                  </a:lnTo>
                  <a:lnTo>
                    <a:pt x="1607" y="73354"/>
                  </a:lnTo>
                  <a:lnTo>
                    <a:pt x="1728" y="73415"/>
                  </a:lnTo>
                  <a:lnTo>
                    <a:pt x="1849" y="73458"/>
                  </a:lnTo>
                  <a:lnTo>
                    <a:pt x="1969" y="73493"/>
                  </a:lnTo>
                  <a:lnTo>
                    <a:pt x="2099" y="73518"/>
                  </a:lnTo>
                  <a:lnTo>
                    <a:pt x="2229" y="73527"/>
                  </a:lnTo>
                  <a:lnTo>
                    <a:pt x="2358" y="73527"/>
                  </a:lnTo>
                  <a:lnTo>
                    <a:pt x="2496" y="73510"/>
                  </a:lnTo>
                  <a:lnTo>
                    <a:pt x="2626" y="73484"/>
                  </a:lnTo>
                  <a:lnTo>
                    <a:pt x="2764" y="73441"/>
                  </a:lnTo>
                  <a:lnTo>
                    <a:pt x="2911" y="7338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-4178888" y="1265070"/>
              <a:ext cx="854114" cy="2920213"/>
            </a:xfrm>
            <a:custGeom>
              <a:avLst/>
              <a:gdLst/>
              <a:ahLst/>
              <a:cxnLst/>
              <a:rect l="l" t="t" r="r" b="b"/>
              <a:pathLst>
                <a:path w="21604" h="73864" extrusionOk="0">
                  <a:moveTo>
                    <a:pt x="2946" y="328"/>
                  </a:moveTo>
                  <a:lnTo>
                    <a:pt x="18701" y="1304"/>
                  </a:lnTo>
                  <a:lnTo>
                    <a:pt x="18840" y="1322"/>
                  </a:lnTo>
                  <a:lnTo>
                    <a:pt x="18978" y="1348"/>
                  </a:lnTo>
                  <a:lnTo>
                    <a:pt x="19116" y="1373"/>
                  </a:lnTo>
                  <a:lnTo>
                    <a:pt x="19246" y="1425"/>
                  </a:lnTo>
                  <a:lnTo>
                    <a:pt x="19375" y="1477"/>
                  </a:lnTo>
                  <a:lnTo>
                    <a:pt x="19505" y="1538"/>
                  </a:lnTo>
                  <a:lnTo>
                    <a:pt x="19634" y="1607"/>
                  </a:lnTo>
                  <a:lnTo>
                    <a:pt x="19764" y="1693"/>
                  </a:lnTo>
                  <a:lnTo>
                    <a:pt x="19885" y="1779"/>
                  </a:lnTo>
                  <a:lnTo>
                    <a:pt x="19997" y="1883"/>
                  </a:lnTo>
                  <a:lnTo>
                    <a:pt x="20118" y="1995"/>
                  </a:lnTo>
                  <a:lnTo>
                    <a:pt x="20230" y="2108"/>
                  </a:lnTo>
                  <a:lnTo>
                    <a:pt x="20343" y="2237"/>
                  </a:lnTo>
                  <a:lnTo>
                    <a:pt x="20446" y="2367"/>
                  </a:lnTo>
                  <a:lnTo>
                    <a:pt x="20550" y="2514"/>
                  </a:lnTo>
                  <a:lnTo>
                    <a:pt x="20645" y="2661"/>
                  </a:lnTo>
                  <a:lnTo>
                    <a:pt x="20740" y="2825"/>
                  </a:lnTo>
                  <a:lnTo>
                    <a:pt x="20826" y="2980"/>
                  </a:lnTo>
                  <a:lnTo>
                    <a:pt x="20904" y="3153"/>
                  </a:lnTo>
                  <a:lnTo>
                    <a:pt x="20982" y="3326"/>
                  </a:lnTo>
                  <a:lnTo>
                    <a:pt x="21051" y="3498"/>
                  </a:lnTo>
                  <a:lnTo>
                    <a:pt x="21120" y="3680"/>
                  </a:lnTo>
                  <a:lnTo>
                    <a:pt x="21180" y="3870"/>
                  </a:lnTo>
                  <a:lnTo>
                    <a:pt x="21232" y="4060"/>
                  </a:lnTo>
                  <a:lnTo>
                    <a:pt x="21275" y="4250"/>
                  </a:lnTo>
                  <a:lnTo>
                    <a:pt x="21310" y="4449"/>
                  </a:lnTo>
                  <a:lnTo>
                    <a:pt x="21345" y="4647"/>
                  </a:lnTo>
                  <a:lnTo>
                    <a:pt x="21370" y="4846"/>
                  </a:lnTo>
                  <a:lnTo>
                    <a:pt x="21396" y="5053"/>
                  </a:lnTo>
                  <a:lnTo>
                    <a:pt x="21405" y="5252"/>
                  </a:lnTo>
                  <a:lnTo>
                    <a:pt x="21414" y="5459"/>
                  </a:lnTo>
                  <a:lnTo>
                    <a:pt x="21414" y="5675"/>
                  </a:lnTo>
                  <a:lnTo>
                    <a:pt x="20697" y="61486"/>
                  </a:lnTo>
                  <a:lnTo>
                    <a:pt x="20688" y="61701"/>
                  </a:lnTo>
                  <a:lnTo>
                    <a:pt x="20679" y="61926"/>
                  </a:lnTo>
                  <a:lnTo>
                    <a:pt x="20662" y="62142"/>
                  </a:lnTo>
                  <a:lnTo>
                    <a:pt x="20636" y="62358"/>
                  </a:lnTo>
                  <a:lnTo>
                    <a:pt x="20602" y="62565"/>
                  </a:lnTo>
                  <a:lnTo>
                    <a:pt x="20567" y="62781"/>
                  </a:lnTo>
                  <a:lnTo>
                    <a:pt x="20515" y="62997"/>
                  </a:lnTo>
                  <a:lnTo>
                    <a:pt x="20472" y="63205"/>
                  </a:lnTo>
                  <a:lnTo>
                    <a:pt x="20412" y="63412"/>
                  </a:lnTo>
                  <a:lnTo>
                    <a:pt x="20351" y="63619"/>
                  </a:lnTo>
                  <a:lnTo>
                    <a:pt x="20291" y="63818"/>
                  </a:lnTo>
                  <a:lnTo>
                    <a:pt x="20222" y="64025"/>
                  </a:lnTo>
                  <a:lnTo>
                    <a:pt x="20144" y="64215"/>
                  </a:lnTo>
                  <a:lnTo>
                    <a:pt x="20057" y="64405"/>
                  </a:lnTo>
                  <a:lnTo>
                    <a:pt x="19980" y="64595"/>
                  </a:lnTo>
                  <a:lnTo>
                    <a:pt x="19885" y="64777"/>
                  </a:lnTo>
                  <a:lnTo>
                    <a:pt x="19798" y="64958"/>
                  </a:lnTo>
                  <a:lnTo>
                    <a:pt x="19695" y="65131"/>
                  </a:lnTo>
                  <a:lnTo>
                    <a:pt x="19600" y="65304"/>
                  </a:lnTo>
                  <a:lnTo>
                    <a:pt x="19487" y="65459"/>
                  </a:lnTo>
                  <a:lnTo>
                    <a:pt x="19384" y="65615"/>
                  </a:lnTo>
                  <a:lnTo>
                    <a:pt x="19271" y="65770"/>
                  </a:lnTo>
                  <a:lnTo>
                    <a:pt x="19159" y="65908"/>
                  </a:lnTo>
                  <a:lnTo>
                    <a:pt x="19038" y="66046"/>
                  </a:lnTo>
                  <a:lnTo>
                    <a:pt x="18917" y="66167"/>
                  </a:lnTo>
                  <a:lnTo>
                    <a:pt x="18796" y="66288"/>
                  </a:lnTo>
                  <a:lnTo>
                    <a:pt x="18667" y="66401"/>
                  </a:lnTo>
                  <a:lnTo>
                    <a:pt x="18546" y="66504"/>
                  </a:lnTo>
                  <a:lnTo>
                    <a:pt x="18408" y="66599"/>
                  </a:lnTo>
                  <a:lnTo>
                    <a:pt x="18278" y="66677"/>
                  </a:lnTo>
                  <a:lnTo>
                    <a:pt x="18148" y="66755"/>
                  </a:lnTo>
                  <a:lnTo>
                    <a:pt x="18010" y="66815"/>
                  </a:lnTo>
                  <a:lnTo>
                    <a:pt x="3006" y="73389"/>
                  </a:lnTo>
                  <a:lnTo>
                    <a:pt x="2868" y="73441"/>
                  </a:lnTo>
                  <a:lnTo>
                    <a:pt x="2730" y="73484"/>
                  </a:lnTo>
                  <a:lnTo>
                    <a:pt x="2600" y="73510"/>
                  </a:lnTo>
                  <a:lnTo>
                    <a:pt x="2470" y="73518"/>
                  </a:lnTo>
                  <a:lnTo>
                    <a:pt x="2341" y="73527"/>
                  </a:lnTo>
                  <a:lnTo>
                    <a:pt x="2220" y="73510"/>
                  </a:lnTo>
                  <a:lnTo>
                    <a:pt x="2099" y="73492"/>
                  </a:lnTo>
                  <a:lnTo>
                    <a:pt x="1978" y="73458"/>
                  </a:lnTo>
                  <a:lnTo>
                    <a:pt x="1857" y="73406"/>
                  </a:lnTo>
                  <a:lnTo>
                    <a:pt x="1745" y="73354"/>
                  </a:lnTo>
                  <a:lnTo>
                    <a:pt x="1633" y="73285"/>
                  </a:lnTo>
                  <a:lnTo>
                    <a:pt x="1529" y="73207"/>
                  </a:lnTo>
                  <a:lnTo>
                    <a:pt x="1425" y="73112"/>
                  </a:lnTo>
                  <a:lnTo>
                    <a:pt x="1330" y="73017"/>
                  </a:lnTo>
                  <a:lnTo>
                    <a:pt x="1227" y="72905"/>
                  </a:lnTo>
                  <a:lnTo>
                    <a:pt x="1140" y="72784"/>
                  </a:lnTo>
                  <a:lnTo>
                    <a:pt x="1054" y="72655"/>
                  </a:lnTo>
                  <a:lnTo>
                    <a:pt x="967" y="72516"/>
                  </a:lnTo>
                  <a:lnTo>
                    <a:pt x="890" y="72369"/>
                  </a:lnTo>
                  <a:lnTo>
                    <a:pt x="812" y="72205"/>
                  </a:lnTo>
                  <a:lnTo>
                    <a:pt x="743" y="72041"/>
                  </a:lnTo>
                  <a:lnTo>
                    <a:pt x="682" y="71868"/>
                  </a:lnTo>
                  <a:lnTo>
                    <a:pt x="622" y="71687"/>
                  </a:lnTo>
                  <a:lnTo>
                    <a:pt x="570" y="71488"/>
                  </a:lnTo>
                  <a:lnTo>
                    <a:pt x="518" y="71290"/>
                  </a:lnTo>
                  <a:lnTo>
                    <a:pt x="484" y="71082"/>
                  </a:lnTo>
                  <a:lnTo>
                    <a:pt x="441" y="70875"/>
                  </a:lnTo>
                  <a:lnTo>
                    <a:pt x="415" y="70650"/>
                  </a:lnTo>
                  <a:lnTo>
                    <a:pt x="389" y="70426"/>
                  </a:lnTo>
                  <a:lnTo>
                    <a:pt x="371" y="70184"/>
                  </a:lnTo>
                  <a:lnTo>
                    <a:pt x="363" y="69942"/>
                  </a:lnTo>
                  <a:lnTo>
                    <a:pt x="354" y="69700"/>
                  </a:lnTo>
                  <a:lnTo>
                    <a:pt x="190" y="5019"/>
                  </a:lnTo>
                  <a:lnTo>
                    <a:pt x="190" y="4794"/>
                  </a:lnTo>
                  <a:lnTo>
                    <a:pt x="199" y="4570"/>
                  </a:lnTo>
                  <a:lnTo>
                    <a:pt x="216" y="4345"/>
                  </a:lnTo>
                  <a:lnTo>
                    <a:pt x="233" y="4129"/>
                  </a:lnTo>
                  <a:lnTo>
                    <a:pt x="259" y="3913"/>
                  </a:lnTo>
                  <a:lnTo>
                    <a:pt x="294" y="3697"/>
                  </a:lnTo>
                  <a:lnTo>
                    <a:pt x="328" y="3490"/>
                  </a:lnTo>
                  <a:lnTo>
                    <a:pt x="371" y="3291"/>
                  </a:lnTo>
                  <a:lnTo>
                    <a:pt x="415" y="3092"/>
                  </a:lnTo>
                  <a:lnTo>
                    <a:pt x="466" y="2902"/>
                  </a:lnTo>
                  <a:lnTo>
                    <a:pt x="527" y="2712"/>
                  </a:lnTo>
                  <a:lnTo>
                    <a:pt x="587" y="2531"/>
                  </a:lnTo>
                  <a:lnTo>
                    <a:pt x="648" y="2358"/>
                  </a:lnTo>
                  <a:lnTo>
                    <a:pt x="717" y="2185"/>
                  </a:lnTo>
                  <a:lnTo>
                    <a:pt x="795" y="2021"/>
                  </a:lnTo>
                  <a:lnTo>
                    <a:pt x="872" y="1857"/>
                  </a:lnTo>
                  <a:lnTo>
                    <a:pt x="950" y="1710"/>
                  </a:lnTo>
                  <a:lnTo>
                    <a:pt x="1037" y="1564"/>
                  </a:lnTo>
                  <a:lnTo>
                    <a:pt x="1123" y="1425"/>
                  </a:lnTo>
                  <a:lnTo>
                    <a:pt x="1218" y="1287"/>
                  </a:lnTo>
                  <a:lnTo>
                    <a:pt x="1313" y="1166"/>
                  </a:lnTo>
                  <a:lnTo>
                    <a:pt x="1417" y="1054"/>
                  </a:lnTo>
                  <a:lnTo>
                    <a:pt x="1520" y="942"/>
                  </a:lnTo>
                  <a:lnTo>
                    <a:pt x="1624" y="838"/>
                  </a:lnTo>
                  <a:lnTo>
                    <a:pt x="1728" y="752"/>
                  </a:lnTo>
                  <a:lnTo>
                    <a:pt x="1840" y="665"/>
                  </a:lnTo>
                  <a:lnTo>
                    <a:pt x="1952" y="587"/>
                  </a:lnTo>
                  <a:lnTo>
                    <a:pt x="2073" y="527"/>
                  </a:lnTo>
                  <a:lnTo>
                    <a:pt x="2194" y="466"/>
                  </a:lnTo>
                  <a:lnTo>
                    <a:pt x="2315" y="423"/>
                  </a:lnTo>
                  <a:lnTo>
                    <a:pt x="2436" y="380"/>
                  </a:lnTo>
                  <a:lnTo>
                    <a:pt x="2557" y="354"/>
                  </a:lnTo>
                  <a:lnTo>
                    <a:pt x="2652" y="337"/>
                  </a:lnTo>
                  <a:lnTo>
                    <a:pt x="2747" y="328"/>
                  </a:lnTo>
                  <a:close/>
                  <a:moveTo>
                    <a:pt x="2790" y="0"/>
                  </a:moveTo>
                  <a:lnTo>
                    <a:pt x="2643" y="9"/>
                  </a:lnTo>
                  <a:lnTo>
                    <a:pt x="2496" y="35"/>
                  </a:lnTo>
                  <a:lnTo>
                    <a:pt x="2350" y="69"/>
                  </a:lnTo>
                  <a:lnTo>
                    <a:pt x="2203" y="121"/>
                  </a:lnTo>
                  <a:lnTo>
                    <a:pt x="2064" y="181"/>
                  </a:lnTo>
                  <a:lnTo>
                    <a:pt x="1926" y="251"/>
                  </a:lnTo>
                  <a:lnTo>
                    <a:pt x="1797" y="337"/>
                  </a:lnTo>
                  <a:lnTo>
                    <a:pt x="1659" y="432"/>
                  </a:lnTo>
                  <a:lnTo>
                    <a:pt x="1538" y="544"/>
                  </a:lnTo>
                  <a:lnTo>
                    <a:pt x="1408" y="657"/>
                  </a:lnTo>
                  <a:lnTo>
                    <a:pt x="1296" y="786"/>
                  </a:lnTo>
                  <a:lnTo>
                    <a:pt x="1175" y="924"/>
                  </a:lnTo>
                  <a:lnTo>
                    <a:pt x="1062" y="1071"/>
                  </a:lnTo>
                  <a:lnTo>
                    <a:pt x="959" y="1227"/>
                  </a:lnTo>
                  <a:lnTo>
                    <a:pt x="855" y="1399"/>
                  </a:lnTo>
                  <a:lnTo>
                    <a:pt x="760" y="1572"/>
                  </a:lnTo>
                  <a:lnTo>
                    <a:pt x="665" y="1754"/>
                  </a:lnTo>
                  <a:lnTo>
                    <a:pt x="579" y="1944"/>
                  </a:lnTo>
                  <a:lnTo>
                    <a:pt x="501" y="2142"/>
                  </a:lnTo>
                  <a:lnTo>
                    <a:pt x="423" y="2350"/>
                  </a:lnTo>
                  <a:lnTo>
                    <a:pt x="354" y="2566"/>
                  </a:lnTo>
                  <a:lnTo>
                    <a:pt x="285" y="2781"/>
                  </a:lnTo>
                  <a:lnTo>
                    <a:pt x="225" y="3006"/>
                  </a:lnTo>
                  <a:lnTo>
                    <a:pt x="173" y="3239"/>
                  </a:lnTo>
                  <a:lnTo>
                    <a:pt x="130" y="3481"/>
                  </a:lnTo>
                  <a:lnTo>
                    <a:pt x="86" y="3723"/>
                  </a:lnTo>
                  <a:lnTo>
                    <a:pt x="60" y="3974"/>
                  </a:lnTo>
                  <a:lnTo>
                    <a:pt x="35" y="4224"/>
                  </a:lnTo>
                  <a:lnTo>
                    <a:pt x="17" y="4483"/>
                  </a:lnTo>
                  <a:lnTo>
                    <a:pt x="0" y="4751"/>
                  </a:lnTo>
                  <a:lnTo>
                    <a:pt x="0" y="5019"/>
                  </a:lnTo>
                  <a:lnTo>
                    <a:pt x="173" y="69769"/>
                  </a:lnTo>
                  <a:lnTo>
                    <a:pt x="181" y="70037"/>
                  </a:lnTo>
                  <a:lnTo>
                    <a:pt x="190" y="70296"/>
                  </a:lnTo>
                  <a:lnTo>
                    <a:pt x="207" y="70547"/>
                  </a:lnTo>
                  <a:lnTo>
                    <a:pt x="233" y="70789"/>
                  </a:lnTo>
                  <a:lnTo>
                    <a:pt x="268" y="71031"/>
                  </a:lnTo>
                  <a:lnTo>
                    <a:pt x="302" y="71255"/>
                  </a:lnTo>
                  <a:lnTo>
                    <a:pt x="354" y="71480"/>
                  </a:lnTo>
                  <a:lnTo>
                    <a:pt x="406" y="71687"/>
                  </a:lnTo>
                  <a:lnTo>
                    <a:pt x="458" y="71894"/>
                  </a:lnTo>
                  <a:lnTo>
                    <a:pt x="518" y="72093"/>
                  </a:lnTo>
                  <a:lnTo>
                    <a:pt x="587" y="72283"/>
                  </a:lnTo>
                  <a:lnTo>
                    <a:pt x="665" y="72456"/>
                  </a:lnTo>
                  <a:lnTo>
                    <a:pt x="743" y="72629"/>
                  </a:lnTo>
                  <a:lnTo>
                    <a:pt x="829" y="72784"/>
                  </a:lnTo>
                  <a:lnTo>
                    <a:pt x="916" y="72931"/>
                  </a:lnTo>
                  <a:lnTo>
                    <a:pt x="1011" y="73069"/>
                  </a:lnTo>
                  <a:lnTo>
                    <a:pt x="1106" y="73199"/>
                  </a:lnTo>
                  <a:lnTo>
                    <a:pt x="1209" y="73320"/>
                  </a:lnTo>
                  <a:lnTo>
                    <a:pt x="1322" y="73423"/>
                  </a:lnTo>
                  <a:lnTo>
                    <a:pt x="1425" y="73527"/>
                  </a:lnTo>
                  <a:lnTo>
                    <a:pt x="1546" y="73605"/>
                  </a:lnTo>
                  <a:lnTo>
                    <a:pt x="1659" y="73682"/>
                  </a:lnTo>
                  <a:lnTo>
                    <a:pt x="1779" y="73743"/>
                  </a:lnTo>
                  <a:lnTo>
                    <a:pt x="1909" y="73795"/>
                  </a:lnTo>
                  <a:lnTo>
                    <a:pt x="2039" y="73829"/>
                  </a:lnTo>
                  <a:lnTo>
                    <a:pt x="2168" y="73855"/>
                  </a:lnTo>
                  <a:lnTo>
                    <a:pt x="2298" y="73864"/>
                  </a:lnTo>
                  <a:lnTo>
                    <a:pt x="2436" y="73864"/>
                  </a:lnTo>
                  <a:lnTo>
                    <a:pt x="2574" y="73847"/>
                  </a:lnTo>
                  <a:lnTo>
                    <a:pt x="2712" y="73812"/>
                  </a:lnTo>
                  <a:lnTo>
                    <a:pt x="2859" y="73777"/>
                  </a:lnTo>
                  <a:lnTo>
                    <a:pt x="3006" y="73717"/>
                  </a:lnTo>
                  <a:lnTo>
                    <a:pt x="18010" y="67109"/>
                  </a:lnTo>
                  <a:lnTo>
                    <a:pt x="18200" y="67014"/>
                  </a:lnTo>
                  <a:lnTo>
                    <a:pt x="18399" y="66902"/>
                  </a:lnTo>
                  <a:lnTo>
                    <a:pt x="18529" y="66807"/>
                  </a:lnTo>
                  <a:lnTo>
                    <a:pt x="18649" y="66712"/>
                  </a:lnTo>
                  <a:lnTo>
                    <a:pt x="18770" y="66608"/>
                  </a:lnTo>
                  <a:lnTo>
                    <a:pt x="18900" y="66496"/>
                  </a:lnTo>
                  <a:lnTo>
                    <a:pt x="19012" y="66375"/>
                  </a:lnTo>
                  <a:lnTo>
                    <a:pt x="19133" y="66254"/>
                  </a:lnTo>
                  <a:lnTo>
                    <a:pt x="19246" y="66116"/>
                  </a:lnTo>
                  <a:lnTo>
                    <a:pt x="19358" y="65977"/>
                  </a:lnTo>
                  <a:lnTo>
                    <a:pt x="19470" y="65830"/>
                  </a:lnTo>
                  <a:lnTo>
                    <a:pt x="19574" y="65684"/>
                  </a:lnTo>
                  <a:lnTo>
                    <a:pt x="19677" y="65519"/>
                  </a:lnTo>
                  <a:lnTo>
                    <a:pt x="19781" y="65364"/>
                  </a:lnTo>
                  <a:lnTo>
                    <a:pt x="19876" y="65191"/>
                  </a:lnTo>
                  <a:lnTo>
                    <a:pt x="19971" y="65018"/>
                  </a:lnTo>
                  <a:lnTo>
                    <a:pt x="20057" y="64846"/>
                  </a:lnTo>
                  <a:lnTo>
                    <a:pt x="20144" y="64664"/>
                  </a:lnTo>
                  <a:lnTo>
                    <a:pt x="20222" y="64474"/>
                  </a:lnTo>
                  <a:lnTo>
                    <a:pt x="20299" y="64293"/>
                  </a:lnTo>
                  <a:lnTo>
                    <a:pt x="20446" y="63904"/>
                  </a:lnTo>
                  <a:lnTo>
                    <a:pt x="20507" y="63706"/>
                  </a:lnTo>
                  <a:lnTo>
                    <a:pt x="20567" y="63507"/>
                  </a:lnTo>
                  <a:lnTo>
                    <a:pt x="20619" y="63300"/>
                  </a:lnTo>
                  <a:lnTo>
                    <a:pt x="20671" y="63092"/>
                  </a:lnTo>
                  <a:lnTo>
                    <a:pt x="20714" y="62885"/>
                  </a:lnTo>
                  <a:lnTo>
                    <a:pt x="20757" y="62678"/>
                  </a:lnTo>
                  <a:lnTo>
                    <a:pt x="20792" y="62470"/>
                  </a:lnTo>
                  <a:lnTo>
                    <a:pt x="20818" y="62263"/>
                  </a:lnTo>
                  <a:lnTo>
                    <a:pt x="20844" y="62047"/>
                  </a:lnTo>
                  <a:lnTo>
                    <a:pt x="20861" y="61840"/>
                  </a:lnTo>
                  <a:lnTo>
                    <a:pt x="20878" y="61624"/>
                  </a:lnTo>
                  <a:lnTo>
                    <a:pt x="20878" y="61416"/>
                  </a:lnTo>
                  <a:lnTo>
                    <a:pt x="21604" y="5675"/>
                  </a:lnTo>
                  <a:lnTo>
                    <a:pt x="21604" y="5451"/>
                  </a:lnTo>
                  <a:lnTo>
                    <a:pt x="21595" y="5235"/>
                  </a:lnTo>
                  <a:lnTo>
                    <a:pt x="21586" y="5010"/>
                  </a:lnTo>
                  <a:lnTo>
                    <a:pt x="21561" y="4794"/>
                  </a:lnTo>
                  <a:lnTo>
                    <a:pt x="21535" y="4578"/>
                  </a:lnTo>
                  <a:lnTo>
                    <a:pt x="21500" y="4371"/>
                  </a:lnTo>
                  <a:lnTo>
                    <a:pt x="21457" y="4155"/>
                  </a:lnTo>
                  <a:lnTo>
                    <a:pt x="21405" y="3956"/>
                  </a:lnTo>
                  <a:lnTo>
                    <a:pt x="21353" y="3749"/>
                  </a:lnTo>
                  <a:lnTo>
                    <a:pt x="21284" y="3550"/>
                  </a:lnTo>
                  <a:lnTo>
                    <a:pt x="21224" y="3360"/>
                  </a:lnTo>
                  <a:lnTo>
                    <a:pt x="21146" y="3170"/>
                  </a:lnTo>
                  <a:lnTo>
                    <a:pt x="21060" y="2989"/>
                  </a:lnTo>
                  <a:lnTo>
                    <a:pt x="20973" y="2807"/>
                  </a:lnTo>
                  <a:lnTo>
                    <a:pt x="20878" y="2635"/>
                  </a:lnTo>
                  <a:lnTo>
                    <a:pt x="20783" y="2462"/>
                  </a:lnTo>
                  <a:lnTo>
                    <a:pt x="20679" y="2306"/>
                  </a:lnTo>
                  <a:lnTo>
                    <a:pt x="20567" y="2151"/>
                  </a:lnTo>
                  <a:lnTo>
                    <a:pt x="20455" y="2004"/>
                  </a:lnTo>
                  <a:lnTo>
                    <a:pt x="20343" y="1874"/>
                  </a:lnTo>
                  <a:lnTo>
                    <a:pt x="20222" y="1745"/>
                  </a:lnTo>
                  <a:lnTo>
                    <a:pt x="20092" y="1633"/>
                  </a:lnTo>
                  <a:lnTo>
                    <a:pt x="19962" y="1520"/>
                  </a:lnTo>
                  <a:lnTo>
                    <a:pt x="19833" y="1425"/>
                  </a:lnTo>
                  <a:lnTo>
                    <a:pt x="19703" y="1339"/>
                  </a:lnTo>
                  <a:lnTo>
                    <a:pt x="19565" y="1261"/>
                  </a:lnTo>
                  <a:lnTo>
                    <a:pt x="19427" y="1192"/>
                  </a:lnTo>
                  <a:lnTo>
                    <a:pt x="19289" y="1132"/>
                  </a:lnTo>
                  <a:lnTo>
                    <a:pt x="19142" y="1088"/>
                  </a:lnTo>
                  <a:lnTo>
                    <a:pt x="19004" y="1054"/>
                  </a:lnTo>
                  <a:lnTo>
                    <a:pt x="18857" y="1028"/>
                  </a:lnTo>
                  <a:lnTo>
                    <a:pt x="18710" y="1011"/>
                  </a:lnTo>
                  <a:lnTo>
                    <a:pt x="2946" y="0"/>
                  </a:lnTo>
                  <a:close/>
                </a:path>
              </a:pathLst>
            </a:custGeom>
            <a:solidFill>
              <a:srgbClr val="CEC7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-4178888" y="1265070"/>
              <a:ext cx="854114" cy="2920213"/>
            </a:xfrm>
            <a:custGeom>
              <a:avLst/>
              <a:gdLst/>
              <a:ahLst/>
              <a:cxnLst/>
              <a:rect l="l" t="t" r="r" b="b"/>
              <a:pathLst>
                <a:path w="21604" h="73864" fill="none" extrusionOk="0">
                  <a:moveTo>
                    <a:pt x="18010" y="67109"/>
                  </a:moveTo>
                  <a:lnTo>
                    <a:pt x="3006" y="73717"/>
                  </a:lnTo>
                  <a:lnTo>
                    <a:pt x="3006" y="73717"/>
                  </a:lnTo>
                  <a:lnTo>
                    <a:pt x="2859" y="73777"/>
                  </a:lnTo>
                  <a:lnTo>
                    <a:pt x="2712" y="73812"/>
                  </a:lnTo>
                  <a:lnTo>
                    <a:pt x="2574" y="73847"/>
                  </a:lnTo>
                  <a:lnTo>
                    <a:pt x="2436" y="73864"/>
                  </a:lnTo>
                  <a:lnTo>
                    <a:pt x="2298" y="73864"/>
                  </a:lnTo>
                  <a:lnTo>
                    <a:pt x="2168" y="73855"/>
                  </a:lnTo>
                  <a:lnTo>
                    <a:pt x="2039" y="73829"/>
                  </a:lnTo>
                  <a:lnTo>
                    <a:pt x="1909" y="73795"/>
                  </a:lnTo>
                  <a:lnTo>
                    <a:pt x="1779" y="73743"/>
                  </a:lnTo>
                  <a:lnTo>
                    <a:pt x="1659" y="73682"/>
                  </a:lnTo>
                  <a:lnTo>
                    <a:pt x="1546" y="73605"/>
                  </a:lnTo>
                  <a:lnTo>
                    <a:pt x="1425" y="73527"/>
                  </a:lnTo>
                  <a:lnTo>
                    <a:pt x="1322" y="73423"/>
                  </a:lnTo>
                  <a:lnTo>
                    <a:pt x="1209" y="73320"/>
                  </a:lnTo>
                  <a:lnTo>
                    <a:pt x="1106" y="73199"/>
                  </a:lnTo>
                  <a:lnTo>
                    <a:pt x="1011" y="73069"/>
                  </a:lnTo>
                  <a:lnTo>
                    <a:pt x="916" y="72931"/>
                  </a:lnTo>
                  <a:lnTo>
                    <a:pt x="829" y="72784"/>
                  </a:lnTo>
                  <a:lnTo>
                    <a:pt x="743" y="72629"/>
                  </a:lnTo>
                  <a:lnTo>
                    <a:pt x="665" y="72456"/>
                  </a:lnTo>
                  <a:lnTo>
                    <a:pt x="587" y="72283"/>
                  </a:lnTo>
                  <a:lnTo>
                    <a:pt x="518" y="72093"/>
                  </a:lnTo>
                  <a:lnTo>
                    <a:pt x="458" y="71894"/>
                  </a:lnTo>
                  <a:lnTo>
                    <a:pt x="406" y="71687"/>
                  </a:lnTo>
                  <a:lnTo>
                    <a:pt x="354" y="71480"/>
                  </a:lnTo>
                  <a:lnTo>
                    <a:pt x="302" y="71255"/>
                  </a:lnTo>
                  <a:lnTo>
                    <a:pt x="268" y="71031"/>
                  </a:lnTo>
                  <a:lnTo>
                    <a:pt x="233" y="70789"/>
                  </a:lnTo>
                  <a:lnTo>
                    <a:pt x="207" y="70547"/>
                  </a:lnTo>
                  <a:lnTo>
                    <a:pt x="190" y="70296"/>
                  </a:lnTo>
                  <a:lnTo>
                    <a:pt x="181" y="70037"/>
                  </a:lnTo>
                  <a:lnTo>
                    <a:pt x="173" y="69769"/>
                  </a:lnTo>
                  <a:lnTo>
                    <a:pt x="0" y="5019"/>
                  </a:lnTo>
                  <a:lnTo>
                    <a:pt x="0" y="5019"/>
                  </a:lnTo>
                  <a:lnTo>
                    <a:pt x="0" y="4751"/>
                  </a:lnTo>
                  <a:lnTo>
                    <a:pt x="17" y="4483"/>
                  </a:lnTo>
                  <a:lnTo>
                    <a:pt x="35" y="4224"/>
                  </a:lnTo>
                  <a:lnTo>
                    <a:pt x="60" y="3974"/>
                  </a:lnTo>
                  <a:lnTo>
                    <a:pt x="86" y="3723"/>
                  </a:lnTo>
                  <a:lnTo>
                    <a:pt x="130" y="3481"/>
                  </a:lnTo>
                  <a:lnTo>
                    <a:pt x="173" y="3239"/>
                  </a:lnTo>
                  <a:lnTo>
                    <a:pt x="225" y="3006"/>
                  </a:lnTo>
                  <a:lnTo>
                    <a:pt x="285" y="2781"/>
                  </a:lnTo>
                  <a:lnTo>
                    <a:pt x="354" y="2566"/>
                  </a:lnTo>
                  <a:lnTo>
                    <a:pt x="423" y="2350"/>
                  </a:lnTo>
                  <a:lnTo>
                    <a:pt x="501" y="2142"/>
                  </a:lnTo>
                  <a:lnTo>
                    <a:pt x="579" y="1944"/>
                  </a:lnTo>
                  <a:lnTo>
                    <a:pt x="665" y="1754"/>
                  </a:lnTo>
                  <a:lnTo>
                    <a:pt x="760" y="1572"/>
                  </a:lnTo>
                  <a:lnTo>
                    <a:pt x="855" y="1399"/>
                  </a:lnTo>
                  <a:lnTo>
                    <a:pt x="959" y="1227"/>
                  </a:lnTo>
                  <a:lnTo>
                    <a:pt x="1062" y="1071"/>
                  </a:lnTo>
                  <a:lnTo>
                    <a:pt x="1175" y="924"/>
                  </a:lnTo>
                  <a:lnTo>
                    <a:pt x="1296" y="786"/>
                  </a:lnTo>
                  <a:lnTo>
                    <a:pt x="1408" y="657"/>
                  </a:lnTo>
                  <a:lnTo>
                    <a:pt x="1538" y="544"/>
                  </a:lnTo>
                  <a:lnTo>
                    <a:pt x="1659" y="432"/>
                  </a:lnTo>
                  <a:lnTo>
                    <a:pt x="1797" y="337"/>
                  </a:lnTo>
                  <a:lnTo>
                    <a:pt x="1926" y="251"/>
                  </a:lnTo>
                  <a:lnTo>
                    <a:pt x="2064" y="181"/>
                  </a:lnTo>
                  <a:lnTo>
                    <a:pt x="2203" y="121"/>
                  </a:lnTo>
                  <a:lnTo>
                    <a:pt x="2350" y="69"/>
                  </a:lnTo>
                  <a:lnTo>
                    <a:pt x="2496" y="35"/>
                  </a:lnTo>
                  <a:lnTo>
                    <a:pt x="2643" y="9"/>
                  </a:lnTo>
                  <a:lnTo>
                    <a:pt x="2790" y="0"/>
                  </a:lnTo>
                  <a:lnTo>
                    <a:pt x="2946" y="0"/>
                  </a:lnTo>
                  <a:lnTo>
                    <a:pt x="18710" y="1011"/>
                  </a:lnTo>
                  <a:lnTo>
                    <a:pt x="18710" y="1011"/>
                  </a:lnTo>
                  <a:lnTo>
                    <a:pt x="18857" y="1028"/>
                  </a:lnTo>
                  <a:lnTo>
                    <a:pt x="19004" y="1054"/>
                  </a:lnTo>
                  <a:lnTo>
                    <a:pt x="19142" y="1088"/>
                  </a:lnTo>
                  <a:lnTo>
                    <a:pt x="19289" y="1132"/>
                  </a:lnTo>
                  <a:lnTo>
                    <a:pt x="19427" y="1192"/>
                  </a:lnTo>
                  <a:lnTo>
                    <a:pt x="19565" y="1261"/>
                  </a:lnTo>
                  <a:lnTo>
                    <a:pt x="19703" y="1339"/>
                  </a:lnTo>
                  <a:lnTo>
                    <a:pt x="19833" y="1425"/>
                  </a:lnTo>
                  <a:lnTo>
                    <a:pt x="19962" y="1520"/>
                  </a:lnTo>
                  <a:lnTo>
                    <a:pt x="20092" y="1633"/>
                  </a:lnTo>
                  <a:lnTo>
                    <a:pt x="20222" y="1745"/>
                  </a:lnTo>
                  <a:lnTo>
                    <a:pt x="20343" y="1874"/>
                  </a:lnTo>
                  <a:lnTo>
                    <a:pt x="20455" y="2004"/>
                  </a:lnTo>
                  <a:lnTo>
                    <a:pt x="20567" y="2151"/>
                  </a:lnTo>
                  <a:lnTo>
                    <a:pt x="20679" y="2306"/>
                  </a:lnTo>
                  <a:lnTo>
                    <a:pt x="20783" y="2462"/>
                  </a:lnTo>
                  <a:lnTo>
                    <a:pt x="20783" y="2462"/>
                  </a:lnTo>
                  <a:lnTo>
                    <a:pt x="20878" y="2635"/>
                  </a:lnTo>
                  <a:lnTo>
                    <a:pt x="20973" y="2807"/>
                  </a:lnTo>
                  <a:lnTo>
                    <a:pt x="21060" y="2989"/>
                  </a:lnTo>
                  <a:lnTo>
                    <a:pt x="21146" y="3170"/>
                  </a:lnTo>
                  <a:lnTo>
                    <a:pt x="21224" y="3360"/>
                  </a:lnTo>
                  <a:lnTo>
                    <a:pt x="21284" y="3550"/>
                  </a:lnTo>
                  <a:lnTo>
                    <a:pt x="21353" y="3749"/>
                  </a:lnTo>
                  <a:lnTo>
                    <a:pt x="21405" y="3956"/>
                  </a:lnTo>
                  <a:lnTo>
                    <a:pt x="21457" y="4155"/>
                  </a:lnTo>
                  <a:lnTo>
                    <a:pt x="21500" y="4371"/>
                  </a:lnTo>
                  <a:lnTo>
                    <a:pt x="21535" y="4578"/>
                  </a:lnTo>
                  <a:lnTo>
                    <a:pt x="21561" y="4794"/>
                  </a:lnTo>
                  <a:lnTo>
                    <a:pt x="21586" y="5010"/>
                  </a:lnTo>
                  <a:lnTo>
                    <a:pt x="21595" y="5235"/>
                  </a:lnTo>
                  <a:lnTo>
                    <a:pt x="21604" y="5451"/>
                  </a:lnTo>
                  <a:lnTo>
                    <a:pt x="21604" y="5675"/>
                  </a:lnTo>
                  <a:lnTo>
                    <a:pt x="20878" y="61416"/>
                  </a:lnTo>
                  <a:lnTo>
                    <a:pt x="20878" y="61416"/>
                  </a:lnTo>
                  <a:lnTo>
                    <a:pt x="20878" y="61624"/>
                  </a:lnTo>
                  <a:lnTo>
                    <a:pt x="20861" y="61840"/>
                  </a:lnTo>
                  <a:lnTo>
                    <a:pt x="20844" y="62047"/>
                  </a:lnTo>
                  <a:lnTo>
                    <a:pt x="20818" y="62263"/>
                  </a:lnTo>
                  <a:lnTo>
                    <a:pt x="20792" y="62470"/>
                  </a:lnTo>
                  <a:lnTo>
                    <a:pt x="20757" y="62678"/>
                  </a:lnTo>
                  <a:lnTo>
                    <a:pt x="20714" y="62885"/>
                  </a:lnTo>
                  <a:lnTo>
                    <a:pt x="20671" y="63092"/>
                  </a:lnTo>
                  <a:lnTo>
                    <a:pt x="20619" y="63300"/>
                  </a:lnTo>
                  <a:lnTo>
                    <a:pt x="20567" y="63507"/>
                  </a:lnTo>
                  <a:lnTo>
                    <a:pt x="20507" y="63706"/>
                  </a:lnTo>
                  <a:lnTo>
                    <a:pt x="20446" y="63904"/>
                  </a:lnTo>
                  <a:lnTo>
                    <a:pt x="20299" y="64293"/>
                  </a:lnTo>
                  <a:lnTo>
                    <a:pt x="20222" y="64474"/>
                  </a:lnTo>
                  <a:lnTo>
                    <a:pt x="20144" y="64664"/>
                  </a:lnTo>
                  <a:lnTo>
                    <a:pt x="20057" y="64846"/>
                  </a:lnTo>
                  <a:lnTo>
                    <a:pt x="19971" y="65018"/>
                  </a:lnTo>
                  <a:lnTo>
                    <a:pt x="19876" y="65191"/>
                  </a:lnTo>
                  <a:lnTo>
                    <a:pt x="19781" y="65364"/>
                  </a:lnTo>
                  <a:lnTo>
                    <a:pt x="19677" y="65519"/>
                  </a:lnTo>
                  <a:lnTo>
                    <a:pt x="19574" y="65684"/>
                  </a:lnTo>
                  <a:lnTo>
                    <a:pt x="19470" y="65830"/>
                  </a:lnTo>
                  <a:lnTo>
                    <a:pt x="19358" y="65977"/>
                  </a:lnTo>
                  <a:lnTo>
                    <a:pt x="19246" y="66116"/>
                  </a:lnTo>
                  <a:lnTo>
                    <a:pt x="19133" y="66254"/>
                  </a:lnTo>
                  <a:lnTo>
                    <a:pt x="19012" y="66375"/>
                  </a:lnTo>
                  <a:lnTo>
                    <a:pt x="18900" y="66496"/>
                  </a:lnTo>
                  <a:lnTo>
                    <a:pt x="18770" y="66608"/>
                  </a:lnTo>
                  <a:lnTo>
                    <a:pt x="18649" y="66712"/>
                  </a:lnTo>
                  <a:lnTo>
                    <a:pt x="18529" y="66807"/>
                  </a:lnTo>
                  <a:lnTo>
                    <a:pt x="18399" y="66902"/>
                  </a:lnTo>
                  <a:lnTo>
                    <a:pt x="18399" y="66902"/>
                  </a:lnTo>
                  <a:lnTo>
                    <a:pt x="18200" y="67014"/>
                  </a:lnTo>
                  <a:lnTo>
                    <a:pt x="18010" y="6710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-4171376" y="1278037"/>
              <a:ext cx="839091" cy="2894950"/>
            </a:xfrm>
            <a:custGeom>
              <a:avLst/>
              <a:gdLst/>
              <a:ahLst/>
              <a:cxnLst/>
              <a:rect l="l" t="t" r="r" b="b"/>
              <a:pathLst>
                <a:path w="21224" h="73225" fill="none" extrusionOk="0">
                  <a:moveTo>
                    <a:pt x="0" y="4691"/>
                  </a:moveTo>
                  <a:lnTo>
                    <a:pt x="164" y="69372"/>
                  </a:lnTo>
                  <a:lnTo>
                    <a:pt x="164" y="69372"/>
                  </a:lnTo>
                  <a:lnTo>
                    <a:pt x="173" y="69614"/>
                  </a:lnTo>
                  <a:lnTo>
                    <a:pt x="181" y="69856"/>
                  </a:lnTo>
                  <a:lnTo>
                    <a:pt x="199" y="70098"/>
                  </a:lnTo>
                  <a:lnTo>
                    <a:pt x="225" y="70322"/>
                  </a:lnTo>
                  <a:lnTo>
                    <a:pt x="251" y="70547"/>
                  </a:lnTo>
                  <a:lnTo>
                    <a:pt x="294" y="70754"/>
                  </a:lnTo>
                  <a:lnTo>
                    <a:pt x="328" y="70962"/>
                  </a:lnTo>
                  <a:lnTo>
                    <a:pt x="380" y="71160"/>
                  </a:lnTo>
                  <a:lnTo>
                    <a:pt x="432" y="71359"/>
                  </a:lnTo>
                  <a:lnTo>
                    <a:pt x="492" y="71540"/>
                  </a:lnTo>
                  <a:lnTo>
                    <a:pt x="553" y="71713"/>
                  </a:lnTo>
                  <a:lnTo>
                    <a:pt x="622" y="71877"/>
                  </a:lnTo>
                  <a:lnTo>
                    <a:pt x="700" y="72041"/>
                  </a:lnTo>
                  <a:lnTo>
                    <a:pt x="777" y="72188"/>
                  </a:lnTo>
                  <a:lnTo>
                    <a:pt x="864" y="72327"/>
                  </a:lnTo>
                  <a:lnTo>
                    <a:pt x="950" y="72456"/>
                  </a:lnTo>
                  <a:lnTo>
                    <a:pt x="1037" y="72577"/>
                  </a:lnTo>
                  <a:lnTo>
                    <a:pt x="1140" y="72689"/>
                  </a:lnTo>
                  <a:lnTo>
                    <a:pt x="1235" y="72784"/>
                  </a:lnTo>
                  <a:lnTo>
                    <a:pt x="1339" y="72879"/>
                  </a:lnTo>
                  <a:lnTo>
                    <a:pt x="1443" y="72957"/>
                  </a:lnTo>
                  <a:lnTo>
                    <a:pt x="1555" y="73026"/>
                  </a:lnTo>
                  <a:lnTo>
                    <a:pt x="1667" y="73078"/>
                  </a:lnTo>
                  <a:lnTo>
                    <a:pt x="1788" y="73130"/>
                  </a:lnTo>
                  <a:lnTo>
                    <a:pt x="1909" y="73164"/>
                  </a:lnTo>
                  <a:lnTo>
                    <a:pt x="2030" y="73182"/>
                  </a:lnTo>
                  <a:lnTo>
                    <a:pt x="2151" y="73199"/>
                  </a:lnTo>
                  <a:lnTo>
                    <a:pt x="2280" y="73190"/>
                  </a:lnTo>
                  <a:lnTo>
                    <a:pt x="2410" y="73182"/>
                  </a:lnTo>
                  <a:lnTo>
                    <a:pt x="2540" y="73156"/>
                  </a:lnTo>
                  <a:lnTo>
                    <a:pt x="2678" y="73113"/>
                  </a:lnTo>
                  <a:lnTo>
                    <a:pt x="2816" y="73061"/>
                  </a:lnTo>
                  <a:lnTo>
                    <a:pt x="2816" y="73225"/>
                  </a:lnTo>
                  <a:lnTo>
                    <a:pt x="2816" y="73061"/>
                  </a:lnTo>
                  <a:lnTo>
                    <a:pt x="17820" y="66487"/>
                  </a:lnTo>
                  <a:lnTo>
                    <a:pt x="17820" y="66487"/>
                  </a:lnTo>
                  <a:lnTo>
                    <a:pt x="17958" y="66427"/>
                  </a:lnTo>
                  <a:lnTo>
                    <a:pt x="18088" y="66349"/>
                  </a:lnTo>
                  <a:lnTo>
                    <a:pt x="18218" y="66271"/>
                  </a:lnTo>
                  <a:lnTo>
                    <a:pt x="18356" y="66176"/>
                  </a:lnTo>
                  <a:lnTo>
                    <a:pt x="18477" y="66073"/>
                  </a:lnTo>
                  <a:lnTo>
                    <a:pt x="18606" y="65960"/>
                  </a:lnTo>
                  <a:lnTo>
                    <a:pt x="18727" y="65839"/>
                  </a:lnTo>
                  <a:lnTo>
                    <a:pt x="18848" y="65718"/>
                  </a:lnTo>
                  <a:lnTo>
                    <a:pt x="18969" y="65580"/>
                  </a:lnTo>
                  <a:lnTo>
                    <a:pt x="19081" y="65442"/>
                  </a:lnTo>
                  <a:lnTo>
                    <a:pt x="19194" y="65287"/>
                  </a:lnTo>
                  <a:lnTo>
                    <a:pt x="19297" y="65131"/>
                  </a:lnTo>
                  <a:lnTo>
                    <a:pt x="19410" y="64976"/>
                  </a:lnTo>
                  <a:lnTo>
                    <a:pt x="19505" y="64803"/>
                  </a:lnTo>
                  <a:lnTo>
                    <a:pt x="19608" y="64630"/>
                  </a:lnTo>
                  <a:lnTo>
                    <a:pt x="19695" y="64449"/>
                  </a:lnTo>
                  <a:lnTo>
                    <a:pt x="19790" y="64267"/>
                  </a:lnTo>
                  <a:lnTo>
                    <a:pt x="19867" y="64077"/>
                  </a:lnTo>
                  <a:lnTo>
                    <a:pt x="19954" y="63887"/>
                  </a:lnTo>
                  <a:lnTo>
                    <a:pt x="20032" y="63697"/>
                  </a:lnTo>
                  <a:lnTo>
                    <a:pt x="20101" y="63490"/>
                  </a:lnTo>
                  <a:lnTo>
                    <a:pt x="20161" y="63291"/>
                  </a:lnTo>
                  <a:lnTo>
                    <a:pt x="20222" y="63084"/>
                  </a:lnTo>
                  <a:lnTo>
                    <a:pt x="20282" y="62877"/>
                  </a:lnTo>
                  <a:lnTo>
                    <a:pt x="20325" y="62669"/>
                  </a:lnTo>
                  <a:lnTo>
                    <a:pt x="20377" y="62453"/>
                  </a:lnTo>
                  <a:lnTo>
                    <a:pt x="20412" y="62237"/>
                  </a:lnTo>
                  <a:lnTo>
                    <a:pt x="20446" y="62030"/>
                  </a:lnTo>
                  <a:lnTo>
                    <a:pt x="20472" y="61814"/>
                  </a:lnTo>
                  <a:lnTo>
                    <a:pt x="20489" y="61598"/>
                  </a:lnTo>
                  <a:lnTo>
                    <a:pt x="20498" y="61373"/>
                  </a:lnTo>
                  <a:lnTo>
                    <a:pt x="20507" y="61158"/>
                  </a:lnTo>
                  <a:lnTo>
                    <a:pt x="21224" y="5347"/>
                  </a:lnTo>
                  <a:lnTo>
                    <a:pt x="21224" y="5347"/>
                  </a:lnTo>
                  <a:lnTo>
                    <a:pt x="21224" y="5131"/>
                  </a:lnTo>
                  <a:lnTo>
                    <a:pt x="21215" y="4924"/>
                  </a:lnTo>
                  <a:lnTo>
                    <a:pt x="21206" y="4725"/>
                  </a:lnTo>
                  <a:lnTo>
                    <a:pt x="21180" y="4518"/>
                  </a:lnTo>
                  <a:lnTo>
                    <a:pt x="21155" y="4319"/>
                  </a:lnTo>
                  <a:lnTo>
                    <a:pt x="21120" y="4121"/>
                  </a:lnTo>
                  <a:lnTo>
                    <a:pt x="21085" y="3922"/>
                  </a:lnTo>
                  <a:lnTo>
                    <a:pt x="21042" y="3732"/>
                  </a:lnTo>
                  <a:lnTo>
                    <a:pt x="20990" y="3542"/>
                  </a:lnTo>
                  <a:lnTo>
                    <a:pt x="20930" y="3352"/>
                  </a:lnTo>
                  <a:lnTo>
                    <a:pt x="20861" y="3170"/>
                  </a:lnTo>
                  <a:lnTo>
                    <a:pt x="20792" y="2998"/>
                  </a:lnTo>
                  <a:lnTo>
                    <a:pt x="20714" y="2825"/>
                  </a:lnTo>
                  <a:lnTo>
                    <a:pt x="20636" y="2652"/>
                  </a:lnTo>
                  <a:lnTo>
                    <a:pt x="20550" y="2497"/>
                  </a:lnTo>
                  <a:lnTo>
                    <a:pt x="20455" y="2333"/>
                  </a:lnTo>
                  <a:lnTo>
                    <a:pt x="20455" y="2333"/>
                  </a:lnTo>
                  <a:lnTo>
                    <a:pt x="20360" y="2186"/>
                  </a:lnTo>
                  <a:lnTo>
                    <a:pt x="20256" y="2039"/>
                  </a:lnTo>
                  <a:lnTo>
                    <a:pt x="20153" y="1909"/>
                  </a:lnTo>
                  <a:lnTo>
                    <a:pt x="20040" y="1780"/>
                  </a:lnTo>
                  <a:lnTo>
                    <a:pt x="19928" y="1667"/>
                  </a:lnTo>
                  <a:lnTo>
                    <a:pt x="19807" y="1555"/>
                  </a:lnTo>
                  <a:lnTo>
                    <a:pt x="19695" y="1451"/>
                  </a:lnTo>
                  <a:lnTo>
                    <a:pt x="19574" y="1365"/>
                  </a:lnTo>
                  <a:lnTo>
                    <a:pt x="19444" y="1279"/>
                  </a:lnTo>
                  <a:lnTo>
                    <a:pt x="19315" y="1210"/>
                  </a:lnTo>
                  <a:lnTo>
                    <a:pt x="19185" y="1149"/>
                  </a:lnTo>
                  <a:lnTo>
                    <a:pt x="19056" y="1097"/>
                  </a:lnTo>
                  <a:lnTo>
                    <a:pt x="18926" y="1045"/>
                  </a:lnTo>
                  <a:lnTo>
                    <a:pt x="18788" y="1020"/>
                  </a:lnTo>
                  <a:lnTo>
                    <a:pt x="18650" y="994"/>
                  </a:lnTo>
                  <a:lnTo>
                    <a:pt x="18511" y="976"/>
                  </a:lnTo>
                  <a:lnTo>
                    <a:pt x="2756" y="0"/>
                  </a:lnTo>
                  <a:lnTo>
                    <a:pt x="2756" y="0"/>
                  </a:lnTo>
                  <a:lnTo>
                    <a:pt x="2652" y="0"/>
                  </a:lnTo>
                  <a:lnTo>
                    <a:pt x="2557" y="0"/>
                  </a:lnTo>
                  <a:lnTo>
                    <a:pt x="2462" y="9"/>
                  </a:lnTo>
                  <a:lnTo>
                    <a:pt x="2367" y="26"/>
                  </a:lnTo>
                  <a:lnTo>
                    <a:pt x="2367" y="26"/>
                  </a:lnTo>
                  <a:lnTo>
                    <a:pt x="2246" y="52"/>
                  </a:lnTo>
                  <a:lnTo>
                    <a:pt x="2125" y="95"/>
                  </a:lnTo>
                  <a:lnTo>
                    <a:pt x="2004" y="138"/>
                  </a:lnTo>
                  <a:lnTo>
                    <a:pt x="1883" y="199"/>
                  </a:lnTo>
                  <a:lnTo>
                    <a:pt x="1762" y="259"/>
                  </a:lnTo>
                  <a:lnTo>
                    <a:pt x="1650" y="337"/>
                  </a:lnTo>
                  <a:lnTo>
                    <a:pt x="1538" y="424"/>
                  </a:lnTo>
                  <a:lnTo>
                    <a:pt x="1434" y="510"/>
                  </a:lnTo>
                  <a:lnTo>
                    <a:pt x="1330" y="614"/>
                  </a:lnTo>
                  <a:lnTo>
                    <a:pt x="1227" y="726"/>
                  </a:lnTo>
                  <a:lnTo>
                    <a:pt x="1123" y="838"/>
                  </a:lnTo>
                  <a:lnTo>
                    <a:pt x="1028" y="959"/>
                  </a:lnTo>
                  <a:lnTo>
                    <a:pt x="933" y="1097"/>
                  </a:lnTo>
                  <a:lnTo>
                    <a:pt x="847" y="1236"/>
                  </a:lnTo>
                  <a:lnTo>
                    <a:pt x="760" y="1382"/>
                  </a:lnTo>
                  <a:lnTo>
                    <a:pt x="682" y="1529"/>
                  </a:lnTo>
                  <a:lnTo>
                    <a:pt x="605" y="1693"/>
                  </a:lnTo>
                  <a:lnTo>
                    <a:pt x="527" y="1857"/>
                  </a:lnTo>
                  <a:lnTo>
                    <a:pt x="458" y="2030"/>
                  </a:lnTo>
                  <a:lnTo>
                    <a:pt x="397" y="2203"/>
                  </a:lnTo>
                  <a:lnTo>
                    <a:pt x="337" y="2384"/>
                  </a:lnTo>
                  <a:lnTo>
                    <a:pt x="276" y="2574"/>
                  </a:lnTo>
                  <a:lnTo>
                    <a:pt x="225" y="2764"/>
                  </a:lnTo>
                  <a:lnTo>
                    <a:pt x="181" y="2963"/>
                  </a:lnTo>
                  <a:lnTo>
                    <a:pt x="138" y="3162"/>
                  </a:lnTo>
                  <a:lnTo>
                    <a:pt x="104" y="3369"/>
                  </a:lnTo>
                  <a:lnTo>
                    <a:pt x="69" y="3585"/>
                  </a:lnTo>
                  <a:lnTo>
                    <a:pt x="43" y="3801"/>
                  </a:lnTo>
                  <a:lnTo>
                    <a:pt x="26" y="4017"/>
                  </a:lnTo>
                  <a:lnTo>
                    <a:pt x="9" y="4242"/>
                  </a:lnTo>
                  <a:lnTo>
                    <a:pt x="0" y="4466"/>
                  </a:lnTo>
                  <a:lnTo>
                    <a:pt x="0" y="469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-4163865" y="1298161"/>
              <a:ext cx="824068" cy="2859132"/>
            </a:xfrm>
            <a:custGeom>
              <a:avLst/>
              <a:gdLst/>
              <a:ahLst/>
              <a:cxnLst/>
              <a:rect l="l" t="t" r="r" b="b"/>
              <a:pathLst>
                <a:path w="20844" h="72319" extrusionOk="0">
                  <a:moveTo>
                    <a:pt x="2643" y="1"/>
                  </a:moveTo>
                  <a:lnTo>
                    <a:pt x="2505" y="10"/>
                  </a:lnTo>
                  <a:lnTo>
                    <a:pt x="2367" y="35"/>
                  </a:lnTo>
                  <a:lnTo>
                    <a:pt x="2229" y="70"/>
                  </a:lnTo>
                  <a:lnTo>
                    <a:pt x="2090" y="113"/>
                  </a:lnTo>
                  <a:lnTo>
                    <a:pt x="1961" y="174"/>
                  </a:lnTo>
                  <a:lnTo>
                    <a:pt x="1831" y="243"/>
                  </a:lnTo>
                  <a:lnTo>
                    <a:pt x="1702" y="321"/>
                  </a:lnTo>
                  <a:lnTo>
                    <a:pt x="1581" y="416"/>
                  </a:lnTo>
                  <a:lnTo>
                    <a:pt x="1460" y="519"/>
                  </a:lnTo>
                  <a:lnTo>
                    <a:pt x="1339" y="631"/>
                  </a:lnTo>
                  <a:lnTo>
                    <a:pt x="1227" y="752"/>
                  </a:lnTo>
                  <a:lnTo>
                    <a:pt x="1114" y="882"/>
                  </a:lnTo>
                  <a:lnTo>
                    <a:pt x="1011" y="1020"/>
                  </a:lnTo>
                  <a:lnTo>
                    <a:pt x="907" y="1167"/>
                  </a:lnTo>
                  <a:lnTo>
                    <a:pt x="812" y="1323"/>
                  </a:lnTo>
                  <a:lnTo>
                    <a:pt x="717" y="1495"/>
                  </a:lnTo>
                  <a:lnTo>
                    <a:pt x="631" y="1668"/>
                  </a:lnTo>
                  <a:lnTo>
                    <a:pt x="553" y="1849"/>
                  </a:lnTo>
                  <a:lnTo>
                    <a:pt x="475" y="2031"/>
                  </a:lnTo>
                  <a:lnTo>
                    <a:pt x="397" y="2230"/>
                  </a:lnTo>
                  <a:lnTo>
                    <a:pt x="337" y="2428"/>
                  </a:lnTo>
                  <a:lnTo>
                    <a:pt x="276" y="2636"/>
                  </a:lnTo>
                  <a:lnTo>
                    <a:pt x="216" y="2851"/>
                  </a:lnTo>
                  <a:lnTo>
                    <a:pt x="164" y="3076"/>
                  </a:lnTo>
                  <a:lnTo>
                    <a:pt x="121" y="3301"/>
                  </a:lnTo>
                  <a:lnTo>
                    <a:pt x="86" y="3534"/>
                  </a:lnTo>
                  <a:lnTo>
                    <a:pt x="61" y="3767"/>
                  </a:lnTo>
                  <a:lnTo>
                    <a:pt x="35" y="4009"/>
                  </a:lnTo>
                  <a:lnTo>
                    <a:pt x="17" y="4251"/>
                  </a:lnTo>
                  <a:lnTo>
                    <a:pt x="9" y="4501"/>
                  </a:lnTo>
                  <a:lnTo>
                    <a:pt x="0" y="4752"/>
                  </a:lnTo>
                  <a:lnTo>
                    <a:pt x="156" y="68449"/>
                  </a:lnTo>
                  <a:lnTo>
                    <a:pt x="164" y="68699"/>
                  </a:lnTo>
                  <a:lnTo>
                    <a:pt x="173" y="68941"/>
                  </a:lnTo>
                  <a:lnTo>
                    <a:pt x="190" y="69183"/>
                  </a:lnTo>
                  <a:lnTo>
                    <a:pt x="216" y="69407"/>
                  </a:lnTo>
                  <a:lnTo>
                    <a:pt x="242" y="69632"/>
                  </a:lnTo>
                  <a:lnTo>
                    <a:pt x="285" y="69848"/>
                  </a:lnTo>
                  <a:lnTo>
                    <a:pt x="328" y="70064"/>
                  </a:lnTo>
                  <a:lnTo>
                    <a:pt x="372" y="70263"/>
                  </a:lnTo>
                  <a:lnTo>
                    <a:pt x="423" y="70461"/>
                  </a:lnTo>
                  <a:lnTo>
                    <a:pt x="484" y="70643"/>
                  </a:lnTo>
                  <a:lnTo>
                    <a:pt x="553" y="70824"/>
                  </a:lnTo>
                  <a:lnTo>
                    <a:pt x="622" y="70988"/>
                  </a:lnTo>
                  <a:lnTo>
                    <a:pt x="700" y="71152"/>
                  </a:lnTo>
                  <a:lnTo>
                    <a:pt x="778" y="71299"/>
                  </a:lnTo>
                  <a:lnTo>
                    <a:pt x="864" y="71437"/>
                  </a:lnTo>
                  <a:lnTo>
                    <a:pt x="950" y="71576"/>
                  </a:lnTo>
                  <a:lnTo>
                    <a:pt x="1045" y="71697"/>
                  </a:lnTo>
                  <a:lnTo>
                    <a:pt x="1140" y="71809"/>
                  </a:lnTo>
                  <a:lnTo>
                    <a:pt x="1244" y="71904"/>
                  </a:lnTo>
                  <a:lnTo>
                    <a:pt x="1348" y="71999"/>
                  </a:lnTo>
                  <a:lnTo>
                    <a:pt x="1451" y="72077"/>
                  </a:lnTo>
                  <a:lnTo>
                    <a:pt x="1564" y="72146"/>
                  </a:lnTo>
                  <a:lnTo>
                    <a:pt x="1684" y="72206"/>
                  </a:lnTo>
                  <a:lnTo>
                    <a:pt x="1797" y="72249"/>
                  </a:lnTo>
                  <a:lnTo>
                    <a:pt x="1918" y="72284"/>
                  </a:lnTo>
                  <a:lnTo>
                    <a:pt x="2047" y="72310"/>
                  </a:lnTo>
                  <a:lnTo>
                    <a:pt x="2168" y="72319"/>
                  </a:lnTo>
                  <a:lnTo>
                    <a:pt x="2298" y="72319"/>
                  </a:lnTo>
                  <a:lnTo>
                    <a:pt x="2427" y="72301"/>
                  </a:lnTo>
                  <a:lnTo>
                    <a:pt x="2566" y="72275"/>
                  </a:lnTo>
                  <a:lnTo>
                    <a:pt x="2704" y="72241"/>
                  </a:lnTo>
                  <a:lnTo>
                    <a:pt x="2842" y="72180"/>
                  </a:lnTo>
                  <a:lnTo>
                    <a:pt x="17414" y="65831"/>
                  </a:lnTo>
                  <a:lnTo>
                    <a:pt x="17553" y="65762"/>
                  </a:lnTo>
                  <a:lnTo>
                    <a:pt x="17691" y="65693"/>
                  </a:lnTo>
                  <a:lnTo>
                    <a:pt x="17820" y="65607"/>
                  </a:lnTo>
                  <a:lnTo>
                    <a:pt x="17959" y="65512"/>
                  </a:lnTo>
                  <a:lnTo>
                    <a:pt x="18088" y="65408"/>
                  </a:lnTo>
                  <a:lnTo>
                    <a:pt x="18218" y="65296"/>
                  </a:lnTo>
                  <a:lnTo>
                    <a:pt x="18339" y="65175"/>
                  </a:lnTo>
                  <a:lnTo>
                    <a:pt x="18460" y="65045"/>
                  </a:lnTo>
                  <a:lnTo>
                    <a:pt x="18580" y="64907"/>
                  </a:lnTo>
                  <a:lnTo>
                    <a:pt x="18693" y="64769"/>
                  </a:lnTo>
                  <a:lnTo>
                    <a:pt x="18805" y="64613"/>
                  </a:lnTo>
                  <a:lnTo>
                    <a:pt x="18917" y="64458"/>
                  </a:lnTo>
                  <a:lnTo>
                    <a:pt x="19021" y="64294"/>
                  </a:lnTo>
                  <a:lnTo>
                    <a:pt x="19125" y="64121"/>
                  </a:lnTo>
                  <a:lnTo>
                    <a:pt x="19228" y="63948"/>
                  </a:lnTo>
                  <a:lnTo>
                    <a:pt x="19323" y="63767"/>
                  </a:lnTo>
                  <a:lnTo>
                    <a:pt x="19410" y="63585"/>
                  </a:lnTo>
                  <a:lnTo>
                    <a:pt x="19496" y="63395"/>
                  </a:lnTo>
                  <a:lnTo>
                    <a:pt x="19574" y="63197"/>
                  </a:lnTo>
                  <a:lnTo>
                    <a:pt x="19652" y="62998"/>
                  </a:lnTo>
                  <a:lnTo>
                    <a:pt x="19729" y="62799"/>
                  </a:lnTo>
                  <a:lnTo>
                    <a:pt x="19790" y="62592"/>
                  </a:lnTo>
                  <a:lnTo>
                    <a:pt x="19850" y="62385"/>
                  </a:lnTo>
                  <a:lnTo>
                    <a:pt x="19911" y="62169"/>
                  </a:lnTo>
                  <a:lnTo>
                    <a:pt x="19963" y="61962"/>
                  </a:lnTo>
                  <a:lnTo>
                    <a:pt x="20006" y="61746"/>
                  </a:lnTo>
                  <a:lnTo>
                    <a:pt x="20040" y="61530"/>
                  </a:lnTo>
                  <a:lnTo>
                    <a:pt x="20075" y="61305"/>
                  </a:lnTo>
                  <a:lnTo>
                    <a:pt x="20101" y="61089"/>
                  </a:lnTo>
                  <a:lnTo>
                    <a:pt x="20118" y="60873"/>
                  </a:lnTo>
                  <a:lnTo>
                    <a:pt x="20135" y="60649"/>
                  </a:lnTo>
                  <a:lnTo>
                    <a:pt x="20144" y="60433"/>
                  </a:lnTo>
                  <a:lnTo>
                    <a:pt x="20844" y="5322"/>
                  </a:lnTo>
                  <a:lnTo>
                    <a:pt x="20844" y="5097"/>
                  </a:lnTo>
                  <a:lnTo>
                    <a:pt x="20835" y="4881"/>
                  </a:lnTo>
                  <a:lnTo>
                    <a:pt x="20818" y="4665"/>
                  </a:lnTo>
                  <a:lnTo>
                    <a:pt x="20792" y="4458"/>
                  </a:lnTo>
                  <a:lnTo>
                    <a:pt x="20766" y="4251"/>
                  </a:lnTo>
                  <a:lnTo>
                    <a:pt x="20731" y="4044"/>
                  </a:lnTo>
                  <a:lnTo>
                    <a:pt x="20688" y="3845"/>
                  </a:lnTo>
                  <a:lnTo>
                    <a:pt x="20645" y="3646"/>
                  </a:lnTo>
                  <a:lnTo>
                    <a:pt x="20584" y="3456"/>
                  </a:lnTo>
                  <a:lnTo>
                    <a:pt x="20524" y="3275"/>
                  </a:lnTo>
                  <a:lnTo>
                    <a:pt x="20464" y="3085"/>
                  </a:lnTo>
                  <a:lnTo>
                    <a:pt x="20394" y="2912"/>
                  </a:lnTo>
                  <a:lnTo>
                    <a:pt x="20317" y="2739"/>
                  </a:lnTo>
                  <a:lnTo>
                    <a:pt x="20239" y="2575"/>
                  </a:lnTo>
                  <a:lnTo>
                    <a:pt x="20153" y="2411"/>
                  </a:lnTo>
                  <a:lnTo>
                    <a:pt x="20058" y="2264"/>
                  </a:lnTo>
                  <a:lnTo>
                    <a:pt x="19963" y="2117"/>
                  </a:lnTo>
                  <a:lnTo>
                    <a:pt x="19859" y="1979"/>
                  </a:lnTo>
                  <a:lnTo>
                    <a:pt x="19755" y="1841"/>
                  </a:lnTo>
                  <a:lnTo>
                    <a:pt x="19652" y="1720"/>
                  </a:lnTo>
                  <a:lnTo>
                    <a:pt x="19539" y="1599"/>
                  </a:lnTo>
                  <a:lnTo>
                    <a:pt x="19418" y="1487"/>
                  </a:lnTo>
                  <a:lnTo>
                    <a:pt x="19306" y="1392"/>
                  </a:lnTo>
                  <a:lnTo>
                    <a:pt x="19176" y="1297"/>
                  </a:lnTo>
                  <a:lnTo>
                    <a:pt x="19056" y="1210"/>
                  </a:lnTo>
                  <a:lnTo>
                    <a:pt x="18926" y="1141"/>
                  </a:lnTo>
                  <a:lnTo>
                    <a:pt x="18796" y="1072"/>
                  </a:lnTo>
                  <a:lnTo>
                    <a:pt x="18658" y="1020"/>
                  </a:lnTo>
                  <a:lnTo>
                    <a:pt x="18520" y="968"/>
                  </a:lnTo>
                  <a:lnTo>
                    <a:pt x="18382" y="934"/>
                  </a:lnTo>
                  <a:lnTo>
                    <a:pt x="18235" y="908"/>
                  </a:lnTo>
                  <a:lnTo>
                    <a:pt x="18097" y="899"/>
                  </a:lnTo>
                  <a:lnTo>
                    <a:pt x="2790" y="1"/>
                  </a:lnTo>
                  <a:close/>
                </a:path>
              </a:pathLst>
            </a:custGeom>
            <a:solidFill>
              <a:srgbClr val="FB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-4163865" y="1298161"/>
              <a:ext cx="824068" cy="2859132"/>
            </a:xfrm>
            <a:custGeom>
              <a:avLst/>
              <a:gdLst/>
              <a:ahLst/>
              <a:cxnLst/>
              <a:rect l="l" t="t" r="r" b="b"/>
              <a:pathLst>
                <a:path w="20844" h="72319" fill="none" extrusionOk="0">
                  <a:moveTo>
                    <a:pt x="2842" y="72180"/>
                  </a:moveTo>
                  <a:lnTo>
                    <a:pt x="17414" y="65831"/>
                  </a:lnTo>
                  <a:lnTo>
                    <a:pt x="17414" y="65831"/>
                  </a:lnTo>
                  <a:lnTo>
                    <a:pt x="17553" y="65762"/>
                  </a:lnTo>
                  <a:lnTo>
                    <a:pt x="17691" y="65693"/>
                  </a:lnTo>
                  <a:lnTo>
                    <a:pt x="17820" y="65607"/>
                  </a:lnTo>
                  <a:lnTo>
                    <a:pt x="17959" y="65512"/>
                  </a:lnTo>
                  <a:lnTo>
                    <a:pt x="18088" y="65408"/>
                  </a:lnTo>
                  <a:lnTo>
                    <a:pt x="18218" y="65296"/>
                  </a:lnTo>
                  <a:lnTo>
                    <a:pt x="18339" y="65175"/>
                  </a:lnTo>
                  <a:lnTo>
                    <a:pt x="18460" y="65045"/>
                  </a:lnTo>
                  <a:lnTo>
                    <a:pt x="18580" y="64907"/>
                  </a:lnTo>
                  <a:lnTo>
                    <a:pt x="18693" y="64769"/>
                  </a:lnTo>
                  <a:lnTo>
                    <a:pt x="18805" y="64613"/>
                  </a:lnTo>
                  <a:lnTo>
                    <a:pt x="18917" y="64458"/>
                  </a:lnTo>
                  <a:lnTo>
                    <a:pt x="19021" y="64294"/>
                  </a:lnTo>
                  <a:lnTo>
                    <a:pt x="19125" y="64121"/>
                  </a:lnTo>
                  <a:lnTo>
                    <a:pt x="19228" y="63948"/>
                  </a:lnTo>
                  <a:lnTo>
                    <a:pt x="19323" y="63767"/>
                  </a:lnTo>
                  <a:lnTo>
                    <a:pt x="19410" y="63585"/>
                  </a:lnTo>
                  <a:lnTo>
                    <a:pt x="19496" y="63395"/>
                  </a:lnTo>
                  <a:lnTo>
                    <a:pt x="19574" y="63197"/>
                  </a:lnTo>
                  <a:lnTo>
                    <a:pt x="19652" y="62998"/>
                  </a:lnTo>
                  <a:lnTo>
                    <a:pt x="19729" y="62799"/>
                  </a:lnTo>
                  <a:lnTo>
                    <a:pt x="19790" y="62592"/>
                  </a:lnTo>
                  <a:lnTo>
                    <a:pt x="19850" y="62385"/>
                  </a:lnTo>
                  <a:lnTo>
                    <a:pt x="19911" y="62169"/>
                  </a:lnTo>
                  <a:lnTo>
                    <a:pt x="19963" y="61962"/>
                  </a:lnTo>
                  <a:lnTo>
                    <a:pt x="20006" y="61746"/>
                  </a:lnTo>
                  <a:lnTo>
                    <a:pt x="20040" y="61530"/>
                  </a:lnTo>
                  <a:lnTo>
                    <a:pt x="20075" y="61305"/>
                  </a:lnTo>
                  <a:lnTo>
                    <a:pt x="20101" y="61089"/>
                  </a:lnTo>
                  <a:lnTo>
                    <a:pt x="20118" y="60873"/>
                  </a:lnTo>
                  <a:lnTo>
                    <a:pt x="20135" y="60649"/>
                  </a:lnTo>
                  <a:lnTo>
                    <a:pt x="20144" y="60433"/>
                  </a:lnTo>
                  <a:lnTo>
                    <a:pt x="20844" y="5322"/>
                  </a:lnTo>
                  <a:lnTo>
                    <a:pt x="20844" y="5322"/>
                  </a:lnTo>
                  <a:lnTo>
                    <a:pt x="20844" y="5097"/>
                  </a:lnTo>
                  <a:lnTo>
                    <a:pt x="20835" y="4881"/>
                  </a:lnTo>
                  <a:lnTo>
                    <a:pt x="20818" y="4665"/>
                  </a:lnTo>
                  <a:lnTo>
                    <a:pt x="20792" y="4458"/>
                  </a:lnTo>
                  <a:lnTo>
                    <a:pt x="20766" y="4251"/>
                  </a:lnTo>
                  <a:lnTo>
                    <a:pt x="20731" y="4044"/>
                  </a:lnTo>
                  <a:lnTo>
                    <a:pt x="20688" y="3845"/>
                  </a:lnTo>
                  <a:lnTo>
                    <a:pt x="20645" y="3646"/>
                  </a:lnTo>
                  <a:lnTo>
                    <a:pt x="20584" y="3456"/>
                  </a:lnTo>
                  <a:lnTo>
                    <a:pt x="20524" y="3275"/>
                  </a:lnTo>
                  <a:lnTo>
                    <a:pt x="20464" y="3085"/>
                  </a:lnTo>
                  <a:lnTo>
                    <a:pt x="20394" y="2912"/>
                  </a:lnTo>
                  <a:lnTo>
                    <a:pt x="20317" y="2739"/>
                  </a:lnTo>
                  <a:lnTo>
                    <a:pt x="20239" y="2575"/>
                  </a:lnTo>
                  <a:lnTo>
                    <a:pt x="20153" y="2411"/>
                  </a:lnTo>
                  <a:lnTo>
                    <a:pt x="20058" y="2264"/>
                  </a:lnTo>
                  <a:lnTo>
                    <a:pt x="19963" y="2117"/>
                  </a:lnTo>
                  <a:lnTo>
                    <a:pt x="19859" y="1979"/>
                  </a:lnTo>
                  <a:lnTo>
                    <a:pt x="19755" y="1841"/>
                  </a:lnTo>
                  <a:lnTo>
                    <a:pt x="19652" y="1720"/>
                  </a:lnTo>
                  <a:lnTo>
                    <a:pt x="19539" y="1599"/>
                  </a:lnTo>
                  <a:lnTo>
                    <a:pt x="19418" y="1487"/>
                  </a:lnTo>
                  <a:lnTo>
                    <a:pt x="19306" y="1392"/>
                  </a:lnTo>
                  <a:lnTo>
                    <a:pt x="19176" y="1297"/>
                  </a:lnTo>
                  <a:lnTo>
                    <a:pt x="19056" y="1210"/>
                  </a:lnTo>
                  <a:lnTo>
                    <a:pt x="18926" y="1141"/>
                  </a:lnTo>
                  <a:lnTo>
                    <a:pt x="18796" y="1072"/>
                  </a:lnTo>
                  <a:lnTo>
                    <a:pt x="18658" y="1020"/>
                  </a:lnTo>
                  <a:lnTo>
                    <a:pt x="18520" y="968"/>
                  </a:lnTo>
                  <a:lnTo>
                    <a:pt x="18382" y="934"/>
                  </a:lnTo>
                  <a:lnTo>
                    <a:pt x="18235" y="908"/>
                  </a:lnTo>
                  <a:lnTo>
                    <a:pt x="18097" y="899"/>
                  </a:lnTo>
                  <a:lnTo>
                    <a:pt x="2790" y="1"/>
                  </a:lnTo>
                  <a:lnTo>
                    <a:pt x="2790" y="1"/>
                  </a:lnTo>
                  <a:lnTo>
                    <a:pt x="2643" y="1"/>
                  </a:lnTo>
                  <a:lnTo>
                    <a:pt x="2505" y="10"/>
                  </a:lnTo>
                  <a:lnTo>
                    <a:pt x="2367" y="35"/>
                  </a:lnTo>
                  <a:lnTo>
                    <a:pt x="2229" y="70"/>
                  </a:lnTo>
                  <a:lnTo>
                    <a:pt x="2090" y="113"/>
                  </a:lnTo>
                  <a:lnTo>
                    <a:pt x="1961" y="174"/>
                  </a:lnTo>
                  <a:lnTo>
                    <a:pt x="1831" y="243"/>
                  </a:lnTo>
                  <a:lnTo>
                    <a:pt x="1702" y="321"/>
                  </a:lnTo>
                  <a:lnTo>
                    <a:pt x="1581" y="416"/>
                  </a:lnTo>
                  <a:lnTo>
                    <a:pt x="1460" y="519"/>
                  </a:lnTo>
                  <a:lnTo>
                    <a:pt x="1339" y="631"/>
                  </a:lnTo>
                  <a:lnTo>
                    <a:pt x="1227" y="752"/>
                  </a:lnTo>
                  <a:lnTo>
                    <a:pt x="1114" y="882"/>
                  </a:lnTo>
                  <a:lnTo>
                    <a:pt x="1011" y="1020"/>
                  </a:lnTo>
                  <a:lnTo>
                    <a:pt x="907" y="1167"/>
                  </a:lnTo>
                  <a:lnTo>
                    <a:pt x="812" y="1323"/>
                  </a:lnTo>
                  <a:lnTo>
                    <a:pt x="717" y="1495"/>
                  </a:lnTo>
                  <a:lnTo>
                    <a:pt x="631" y="1668"/>
                  </a:lnTo>
                  <a:lnTo>
                    <a:pt x="553" y="1849"/>
                  </a:lnTo>
                  <a:lnTo>
                    <a:pt x="475" y="2031"/>
                  </a:lnTo>
                  <a:lnTo>
                    <a:pt x="397" y="2230"/>
                  </a:lnTo>
                  <a:lnTo>
                    <a:pt x="337" y="2428"/>
                  </a:lnTo>
                  <a:lnTo>
                    <a:pt x="276" y="2636"/>
                  </a:lnTo>
                  <a:lnTo>
                    <a:pt x="216" y="2851"/>
                  </a:lnTo>
                  <a:lnTo>
                    <a:pt x="164" y="3076"/>
                  </a:lnTo>
                  <a:lnTo>
                    <a:pt x="121" y="3301"/>
                  </a:lnTo>
                  <a:lnTo>
                    <a:pt x="86" y="3534"/>
                  </a:lnTo>
                  <a:lnTo>
                    <a:pt x="61" y="3767"/>
                  </a:lnTo>
                  <a:lnTo>
                    <a:pt x="35" y="4009"/>
                  </a:lnTo>
                  <a:lnTo>
                    <a:pt x="17" y="4251"/>
                  </a:lnTo>
                  <a:lnTo>
                    <a:pt x="9" y="4501"/>
                  </a:lnTo>
                  <a:lnTo>
                    <a:pt x="0" y="4752"/>
                  </a:lnTo>
                  <a:lnTo>
                    <a:pt x="156" y="68449"/>
                  </a:lnTo>
                  <a:lnTo>
                    <a:pt x="156" y="68449"/>
                  </a:lnTo>
                  <a:lnTo>
                    <a:pt x="164" y="68699"/>
                  </a:lnTo>
                  <a:lnTo>
                    <a:pt x="173" y="68941"/>
                  </a:lnTo>
                  <a:lnTo>
                    <a:pt x="190" y="69183"/>
                  </a:lnTo>
                  <a:lnTo>
                    <a:pt x="216" y="69407"/>
                  </a:lnTo>
                  <a:lnTo>
                    <a:pt x="242" y="69632"/>
                  </a:lnTo>
                  <a:lnTo>
                    <a:pt x="285" y="69848"/>
                  </a:lnTo>
                  <a:lnTo>
                    <a:pt x="328" y="70064"/>
                  </a:lnTo>
                  <a:lnTo>
                    <a:pt x="372" y="70263"/>
                  </a:lnTo>
                  <a:lnTo>
                    <a:pt x="423" y="70461"/>
                  </a:lnTo>
                  <a:lnTo>
                    <a:pt x="484" y="70643"/>
                  </a:lnTo>
                  <a:lnTo>
                    <a:pt x="553" y="70824"/>
                  </a:lnTo>
                  <a:lnTo>
                    <a:pt x="622" y="70988"/>
                  </a:lnTo>
                  <a:lnTo>
                    <a:pt x="700" y="71152"/>
                  </a:lnTo>
                  <a:lnTo>
                    <a:pt x="778" y="71299"/>
                  </a:lnTo>
                  <a:lnTo>
                    <a:pt x="864" y="71437"/>
                  </a:lnTo>
                  <a:lnTo>
                    <a:pt x="950" y="71576"/>
                  </a:lnTo>
                  <a:lnTo>
                    <a:pt x="1045" y="71697"/>
                  </a:lnTo>
                  <a:lnTo>
                    <a:pt x="1140" y="71809"/>
                  </a:lnTo>
                  <a:lnTo>
                    <a:pt x="1244" y="71904"/>
                  </a:lnTo>
                  <a:lnTo>
                    <a:pt x="1348" y="71999"/>
                  </a:lnTo>
                  <a:lnTo>
                    <a:pt x="1451" y="72077"/>
                  </a:lnTo>
                  <a:lnTo>
                    <a:pt x="1564" y="72146"/>
                  </a:lnTo>
                  <a:lnTo>
                    <a:pt x="1684" y="72206"/>
                  </a:lnTo>
                  <a:lnTo>
                    <a:pt x="1797" y="72249"/>
                  </a:lnTo>
                  <a:lnTo>
                    <a:pt x="1918" y="72284"/>
                  </a:lnTo>
                  <a:lnTo>
                    <a:pt x="2047" y="72310"/>
                  </a:lnTo>
                  <a:lnTo>
                    <a:pt x="2168" y="72319"/>
                  </a:lnTo>
                  <a:lnTo>
                    <a:pt x="2298" y="72319"/>
                  </a:lnTo>
                  <a:lnTo>
                    <a:pt x="2427" y="72301"/>
                  </a:lnTo>
                  <a:lnTo>
                    <a:pt x="2566" y="72275"/>
                  </a:lnTo>
                  <a:lnTo>
                    <a:pt x="2704" y="72241"/>
                  </a:lnTo>
                  <a:lnTo>
                    <a:pt x="2842" y="7218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-4141330" y="1325163"/>
              <a:ext cx="778642" cy="2789787"/>
            </a:xfrm>
            <a:custGeom>
              <a:avLst/>
              <a:gdLst/>
              <a:ahLst/>
              <a:cxnLst/>
              <a:rect l="l" t="t" r="r" b="b"/>
              <a:pathLst>
                <a:path w="19695" h="70565" extrusionOk="0">
                  <a:moveTo>
                    <a:pt x="2548" y="0"/>
                  </a:moveTo>
                  <a:lnTo>
                    <a:pt x="2410" y="9"/>
                  </a:lnTo>
                  <a:lnTo>
                    <a:pt x="2272" y="35"/>
                  </a:lnTo>
                  <a:lnTo>
                    <a:pt x="2142" y="69"/>
                  </a:lnTo>
                  <a:lnTo>
                    <a:pt x="2013" y="113"/>
                  </a:lnTo>
                  <a:lnTo>
                    <a:pt x="1883" y="173"/>
                  </a:lnTo>
                  <a:lnTo>
                    <a:pt x="1762" y="234"/>
                  </a:lnTo>
                  <a:lnTo>
                    <a:pt x="1641" y="311"/>
                  </a:lnTo>
                  <a:lnTo>
                    <a:pt x="1520" y="398"/>
                  </a:lnTo>
                  <a:lnTo>
                    <a:pt x="1400" y="501"/>
                  </a:lnTo>
                  <a:lnTo>
                    <a:pt x="1287" y="605"/>
                  </a:lnTo>
                  <a:lnTo>
                    <a:pt x="1184" y="726"/>
                  </a:lnTo>
                  <a:lnTo>
                    <a:pt x="1080" y="847"/>
                  </a:lnTo>
                  <a:lnTo>
                    <a:pt x="976" y="985"/>
                  </a:lnTo>
                  <a:lnTo>
                    <a:pt x="881" y="1123"/>
                  </a:lnTo>
                  <a:lnTo>
                    <a:pt x="786" y="1279"/>
                  </a:lnTo>
                  <a:lnTo>
                    <a:pt x="691" y="1434"/>
                  </a:lnTo>
                  <a:lnTo>
                    <a:pt x="613" y="1607"/>
                  </a:lnTo>
                  <a:lnTo>
                    <a:pt x="536" y="1780"/>
                  </a:lnTo>
                  <a:lnTo>
                    <a:pt x="458" y="1961"/>
                  </a:lnTo>
                  <a:lnTo>
                    <a:pt x="389" y="2143"/>
                  </a:lnTo>
                  <a:lnTo>
                    <a:pt x="320" y="2341"/>
                  </a:lnTo>
                  <a:lnTo>
                    <a:pt x="268" y="2540"/>
                  </a:lnTo>
                  <a:lnTo>
                    <a:pt x="208" y="2747"/>
                  </a:lnTo>
                  <a:lnTo>
                    <a:pt x="164" y="2955"/>
                  </a:lnTo>
                  <a:lnTo>
                    <a:pt x="121" y="3170"/>
                  </a:lnTo>
                  <a:lnTo>
                    <a:pt x="87" y="3395"/>
                  </a:lnTo>
                  <a:lnTo>
                    <a:pt x="52" y="3620"/>
                  </a:lnTo>
                  <a:lnTo>
                    <a:pt x="35" y="3853"/>
                  </a:lnTo>
                  <a:lnTo>
                    <a:pt x="17" y="4086"/>
                  </a:lnTo>
                  <a:lnTo>
                    <a:pt x="9" y="4319"/>
                  </a:lnTo>
                  <a:lnTo>
                    <a:pt x="0" y="4561"/>
                  </a:lnTo>
                  <a:lnTo>
                    <a:pt x="138" y="66841"/>
                  </a:lnTo>
                  <a:lnTo>
                    <a:pt x="138" y="67083"/>
                  </a:lnTo>
                  <a:lnTo>
                    <a:pt x="147" y="67316"/>
                  </a:lnTo>
                  <a:lnTo>
                    <a:pt x="164" y="67550"/>
                  </a:lnTo>
                  <a:lnTo>
                    <a:pt x="190" y="67766"/>
                  </a:lnTo>
                  <a:lnTo>
                    <a:pt x="216" y="67982"/>
                  </a:lnTo>
                  <a:lnTo>
                    <a:pt x="251" y="68189"/>
                  </a:lnTo>
                  <a:lnTo>
                    <a:pt x="294" y="68388"/>
                  </a:lnTo>
                  <a:lnTo>
                    <a:pt x="337" y="68586"/>
                  </a:lnTo>
                  <a:lnTo>
                    <a:pt x="389" y="68768"/>
                  </a:lnTo>
                  <a:lnTo>
                    <a:pt x="449" y="68949"/>
                  </a:lnTo>
                  <a:lnTo>
                    <a:pt x="510" y="69122"/>
                  </a:lnTo>
                  <a:lnTo>
                    <a:pt x="579" y="69277"/>
                  </a:lnTo>
                  <a:lnTo>
                    <a:pt x="648" y="69433"/>
                  </a:lnTo>
                  <a:lnTo>
                    <a:pt x="726" y="69580"/>
                  </a:lnTo>
                  <a:lnTo>
                    <a:pt x="804" y="69718"/>
                  </a:lnTo>
                  <a:lnTo>
                    <a:pt x="890" y="69839"/>
                  </a:lnTo>
                  <a:lnTo>
                    <a:pt x="985" y="69960"/>
                  </a:lnTo>
                  <a:lnTo>
                    <a:pt x="1080" y="70063"/>
                  </a:lnTo>
                  <a:lnTo>
                    <a:pt x="1175" y="70167"/>
                  </a:lnTo>
                  <a:lnTo>
                    <a:pt x="1270" y="70253"/>
                  </a:lnTo>
                  <a:lnTo>
                    <a:pt x="1382" y="70331"/>
                  </a:lnTo>
                  <a:lnTo>
                    <a:pt x="1486" y="70392"/>
                  </a:lnTo>
                  <a:lnTo>
                    <a:pt x="1598" y="70452"/>
                  </a:lnTo>
                  <a:lnTo>
                    <a:pt x="1711" y="70495"/>
                  </a:lnTo>
                  <a:lnTo>
                    <a:pt x="1831" y="70530"/>
                  </a:lnTo>
                  <a:lnTo>
                    <a:pt x="1944" y="70556"/>
                  </a:lnTo>
                  <a:lnTo>
                    <a:pt x="2065" y="70564"/>
                  </a:lnTo>
                  <a:lnTo>
                    <a:pt x="2194" y="70564"/>
                  </a:lnTo>
                  <a:lnTo>
                    <a:pt x="2324" y="70547"/>
                  </a:lnTo>
                  <a:lnTo>
                    <a:pt x="2445" y="70521"/>
                  </a:lnTo>
                  <a:lnTo>
                    <a:pt x="2574" y="70487"/>
                  </a:lnTo>
                  <a:lnTo>
                    <a:pt x="2713" y="70435"/>
                  </a:lnTo>
                  <a:lnTo>
                    <a:pt x="16412" y="64552"/>
                  </a:lnTo>
                  <a:lnTo>
                    <a:pt x="16542" y="64492"/>
                  </a:lnTo>
                  <a:lnTo>
                    <a:pt x="16672" y="64414"/>
                  </a:lnTo>
                  <a:lnTo>
                    <a:pt x="16801" y="64336"/>
                  </a:lnTo>
                  <a:lnTo>
                    <a:pt x="16931" y="64250"/>
                  </a:lnTo>
                  <a:lnTo>
                    <a:pt x="17052" y="64146"/>
                  </a:lnTo>
                  <a:lnTo>
                    <a:pt x="17181" y="64043"/>
                  </a:lnTo>
                  <a:lnTo>
                    <a:pt x="17302" y="63922"/>
                  </a:lnTo>
                  <a:lnTo>
                    <a:pt x="17414" y="63801"/>
                  </a:lnTo>
                  <a:lnTo>
                    <a:pt x="17527" y="63671"/>
                  </a:lnTo>
                  <a:lnTo>
                    <a:pt x="17639" y="63533"/>
                  </a:lnTo>
                  <a:lnTo>
                    <a:pt x="17751" y="63386"/>
                  </a:lnTo>
                  <a:lnTo>
                    <a:pt x="17855" y="63239"/>
                  </a:lnTo>
                  <a:lnTo>
                    <a:pt x="17959" y="63084"/>
                  </a:lnTo>
                  <a:lnTo>
                    <a:pt x="18054" y="62920"/>
                  </a:lnTo>
                  <a:lnTo>
                    <a:pt x="18149" y="62747"/>
                  </a:lnTo>
                  <a:lnTo>
                    <a:pt x="18244" y="62574"/>
                  </a:lnTo>
                  <a:lnTo>
                    <a:pt x="18330" y="62393"/>
                  </a:lnTo>
                  <a:lnTo>
                    <a:pt x="18416" y="62211"/>
                  </a:lnTo>
                  <a:lnTo>
                    <a:pt x="18494" y="62021"/>
                  </a:lnTo>
                  <a:lnTo>
                    <a:pt x="18563" y="61831"/>
                  </a:lnTo>
                  <a:lnTo>
                    <a:pt x="18632" y="61641"/>
                  </a:lnTo>
                  <a:lnTo>
                    <a:pt x="18693" y="61443"/>
                  </a:lnTo>
                  <a:lnTo>
                    <a:pt x="18753" y="61244"/>
                  </a:lnTo>
                  <a:lnTo>
                    <a:pt x="18805" y="61037"/>
                  </a:lnTo>
                  <a:lnTo>
                    <a:pt x="18857" y="60829"/>
                  </a:lnTo>
                  <a:lnTo>
                    <a:pt x="18900" y="60622"/>
                  </a:lnTo>
                  <a:lnTo>
                    <a:pt x="18935" y="60415"/>
                  </a:lnTo>
                  <a:lnTo>
                    <a:pt x="18969" y="60207"/>
                  </a:lnTo>
                  <a:lnTo>
                    <a:pt x="18995" y="59991"/>
                  </a:lnTo>
                  <a:lnTo>
                    <a:pt x="19012" y="59784"/>
                  </a:lnTo>
                  <a:lnTo>
                    <a:pt x="19021" y="59568"/>
                  </a:lnTo>
                  <a:lnTo>
                    <a:pt x="19030" y="59352"/>
                  </a:lnTo>
                  <a:lnTo>
                    <a:pt x="19695" y="5036"/>
                  </a:lnTo>
                  <a:lnTo>
                    <a:pt x="19695" y="4829"/>
                  </a:lnTo>
                  <a:lnTo>
                    <a:pt x="19686" y="4613"/>
                  </a:lnTo>
                  <a:lnTo>
                    <a:pt x="19669" y="4414"/>
                  </a:lnTo>
                  <a:lnTo>
                    <a:pt x="19652" y="4207"/>
                  </a:lnTo>
                  <a:lnTo>
                    <a:pt x="19626" y="4008"/>
                  </a:lnTo>
                  <a:lnTo>
                    <a:pt x="19591" y="3810"/>
                  </a:lnTo>
                  <a:lnTo>
                    <a:pt x="19548" y="3620"/>
                  </a:lnTo>
                  <a:lnTo>
                    <a:pt x="19505" y="3430"/>
                  </a:lnTo>
                  <a:lnTo>
                    <a:pt x="19453" y="3240"/>
                  </a:lnTo>
                  <a:lnTo>
                    <a:pt x="19393" y="3058"/>
                  </a:lnTo>
                  <a:lnTo>
                    <a:pt x="19332" y="2885"/>
                  </a:lnTo>
                  <a:lnTo>
                    <a:pt x="19263" y="2713"/>
                  </a:lnTo>
                  <a:lnTo>
                    <a:pt x="19194" y="2549"/>
                  </a:lnTo>
                  <a:lnTo>
                    <a:pt x="19116" y="2393"/>
                  </a:lnTo>
                  <a:lnTo>
                    <a:pt x="19030" y="2238"/>
                  </a:lnTo>
                  <a:lnTo>
                    <a:pt x="18943" y="2091"/>
                  </a:lnTo>
                  <a:lnTo>
                    <a:pt x="18848" y="1944"/>
                  </a:lnTo>
                  <a:lnTo>
                    <a:pt x="18753" y="1814"/>
                  </a:lnTo>
                  <a:lnTo>
                    <a:pt x="18650" y="1685"/>
                  </a:lnTo>
                  <a:lnTo>
                    <a:pt x="18546" y="1564"/>
                  </a:lnTo>
                  <a:lnTo>
                    <a:pt x="18442" y="1452"/>
                  </a:lnTo>
                  <a:lnTo>
                    <a:pt x="18330" y="1348"/>
                  </a:lnTo>
                  <a:lnTo>
                    <a:pt x="18218" y="1253"/>
                  </a:lnTo>
                  <a:lnTo>
                    <a:pt x="18097" y="1158"/>
                  </a:lnTo>
                  <a:lnTo>
                    <a:pt x="17976" y="1080"/>
                  </a:lnTo>
                  <a:lnTo>
                    <a:pt x="17855" y="1011"/>
                  </a:lnTo>
                  <a:lnTo>
                    <a:pt x="17725" y="951"/>
                  </a:lnTo>
                  <a:lnTo>
                    <a:pt x="17596" y="890"/>
                  </a:lnTo>
                  <a:lnTo>
                    <a:pt x="17466" y="847"/>
                  </a:lnTo>
                  <a:lnTo>
                    <a:pt x="17328" y="821"/>
                  </a:lnTo>
                  <a:lnTo>
                    <a:pt x="17190" y="795"/>
                  </a:lnTo>
                  <a:lnTo>
                    <a:pt x="17052" y="778"/>
                  </a:lnTo>
                  <a:lnTo>
                    <a:pt x="26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-4141330" y="1325163"/>
              <a:ext cx="778642" cy="2789787"/>
            </a:xfrm>
            <a:custGeom>
              <a:avLst/>
              <a:gdLst/>
              <a:ahLst/>
              <a:cxnLst/>
              <a:rect l="l" t="t" r="r" b="b"/>
              <a:pathLst>
                <a:path w="19695" h="70565" fill="none" extrusionOk="0">
                  <a:moveTo>
                    <a:pt x="2713" y="70435"/>
                  </a:moveTo>
                  <a:lnTo>
                    <a:pt x="16412" y="64552"/>
                  </a:lnTo>
                  <a:lnTo>
                    <a:pt x="16412" y="64552"/>
                  </a:lnTo>
                  <a:lnTo>
                    <a:pt x="16542" y="64492"/>
                  </a:lnTo>
                  <a:lnTo>
                    <a:pt x="16672" y="64414"/>
                  </a:lnTo>
                  <a:lnTo>
                    <a:pt x="16801" y="64336"/>
                  </a:lnTo>
                  <a:lnTo>
                    <a:pt x="16931" y="64250"/>
                  </a:lnTo>
                  <a:lnTo>
                    <a:pt x="17052" y="64146"/>
                  </a:lnTo>
                  <a:lnTo>
                    <a:pt x="17181" y="64043"/>
                  </a:lnTo>
                  <a:lnTo>
                    <a:pt x="17302" y="63922"/>
                  </a:lnTo>
                  <a:lnTo>
                    <a:pt x="17414" y="63801"/>
                  </a:lnTo>
                  <a:lnTo>
                    <a:pt x="17527" y="63671"/>
                  </a:lnTo>
                  <a:lnTo>
                    <a:pt x="17639" y="63533"/>
                  </a:lnTo>
                  <a:lnTo>
                    <a:pt x="17751" y="63386"/>
                  </a:lnTo>
                  <a:lnTo>
                    <a:pt x="17855" y="63239"/>
                  </a:lnTo>
                  <a:lnTo>
                    <a:pt x="17959" y="63084"/>
                  </a:lnTo>
                  <a:lnTo>
                    <a:pt x="18054" y="62920"/>
                  </a:lnTo>
                  <a:lnTo>
                    <a:pt x="18149" y="62747"/>
                  </a:lnTo>
                  <a:lnTo>
                    <a:pt x="18244" y="62574"/>
                  </a:lnTo>
                  <a:lnTo>
                    <a:pt x="18330" y="62393"/>
                  </a:lnTo>
                  <a:lnTo>
                    <a:pt x="18416" y="62211"/>
                  </a:lnTo>
                  <a:lnTo>
                    <a:pt x="18494" y="62021"/>
                  </a:lnTo>
                  <a:lnTo>
                    <a:pt x="18563" y="61831"/>
                  </a:lnTo>
                  <a:lnTo>
                    <a:pt x="18632" y="61641"/>
                  </a:lnTo>
                  <a:lnTo>
                    <a:pt x="18693" y="61443"/>
                  </a:lnTo>
                  <a:lnTo>
                    <a:pt x="18753" y="61244"/>
                  </a:lnTo>
                  <a:lnTo>
                    <a:pt x="18805" y="61037"/>
                  </a:lnTo>
                  <a:lnTo>
                    <a:pt x="18857" y="60829"/>
                  </a:lnTo>
                  <a:lnTo>
                    <a:pt x="18900" y="60622"/>
                  </a:lnTo>
                  <a:lnTo>
                    <a:pt x="18935" y="60415"/>
                  </a:lnTo>
                  <a:lnTo>
                    <a:pt x="18969" y="60207"/>
                  </a:lnTo>
                  <a:lnTo>
                    <a:pt x="18995" y="59991"/>
                  </a:lnTo>
                  <a:lnTo>
                    <a:pt x="19012" y="59784"/>
                  </a:lnTo>
                  <a:lnTo>
                    <a:pt x="19021" y="59568"/>
                  </a:lnTo>
                  <a:lnTo>
                    <a:pt x="19030" y="59352"/>
                  </a:lnTo>
                  <a:lnTo>
                    <a:pt x="19695" y="5036"/>
                  </a:lnTo>
                  <a:lnTo>
                    <a:pt x="19695" y="5036"/>
                  </a:lnTo>
                  <a:lnTo>
                    <a:pt x="19695" y="4829"/>
                  </a:lnTo>
                  <a:lnTo>
                    <a:pt x="19686" y="4613"/>
                  </a:lnTo>
                  <a:lnTo>
                    <a:pt x="19669" y="4414"/>
                  </a:lnTo>
                  <a:lnTo>
                    <a:pt x="19652" y="4207"/>
                  </a:lnTo>
                  <a:lnTo>
                    <a:pt x="19626" y="4008"/>
                  </a:lnTo>
                  <a:lnTo>
                    <a:pt x="19591" y="3810"/>
                  </a:lnTo>
                  <a:lnTo>
                    <a:pt x="19548" y="3620"/>
                  </a:lnTo>
                  <a:lnTo>
                    <a:pt x="19505" y="3430"/>
                  </a:lnTo>
                  <a:lnTo>
                    <a:pt x="19453" y="3240"/>
                  </a:lnTo>
                  <a:lnTo>
                    <a:pt x="19393" y="3058"/>
                  </a:lnTo>
                  <a:lnTo>
                    <a:pt x="19332" y="2885"/>
                  </a:lnTo>
                  <a:lnTo>
                    <a:pt x="19263" y="2713"/>
                  </a:lnTo>
                  <a:lnTo>
                    <a:pt x="19194" y="2549"/>
                  </a:lnTo>
                  <a:lnTo>
                    <a:pt x="19116" y="2393"/>
                  </a:lnTo>
                  <a:lnTo>
                    <a:pt x="19030" y="2238"/>
                  </a:lnTo>
                  <a:lnTo>
                    <a:pt x="18943" y="2091"/>
                  </a:lnTo>
                  <a:lnTo>
                    <a:pt x="18848" y="1944"/>
                  </a:lnTo>
                  <a:lnTo>
                    <a:pt x="18753" y="1814"/>
                  </a:lnTo>
                  <a:lnTo>
                    <a:pt x="18650" y="1685"/>
                  </a:lnTo>
                  <a:lnTo>
                    <a:pt x="18546" y="1564"/>
                  </a:lnTo>
                  <a:lnTo>
                    <a:pt x="18442" y="1452"/>
                  </a:lnTo>
                  <a:lnTo>
                    <a:pt x="18330" y="1348"/>
                  </a:lnTo>
                  <a:lnTo>
                    <a:pt x="18218" y="1253"/>
                  </a:lnTo>
                  <a:lnTo>
                    <a:pt x="18097" y="1158"/>
                  </a:lnTo>
                  <a:lnTo>
                    <a:pt x="17976" y="1080"/>
                  </a:lnTo>
                  <a:lnTo>
                    <a:pt x="17855" y="1011"/>
                  </a:lnTo>
                  <a:lnTo>
                    <a:pt x="17725" y="951"/>
                  </a:lnTo>
                  <a:lnTo>
                    <a:pt x="17596" y="890"/>
                  </a:lnTo>
                  <a:lnTo>
                    <a:pt x="17466" y="847"/>
                  </a:lnTo>
                  <a:lnTo>
                    <a:pt x="17328" y="821"/>
                  </a:lnTo>
                  <a:lnTo>
                    <a:pt x="17190" y="795"/>
                  </a:lnTo>
                  <a:lnTo>
                    <a:pt x="17052" y="778"/>
                  </a:lnTo>
                  <a:lnTo>
                    <a:pt x="2687" y="0"/>
                  </a:lnTo>
                  <a:lnTo>
                    <a:pt x="2687" y="0"/>
                  </a:lnTo>
                  <a:lnTo>
                    <a:pt x="2548" y="0"/>
                  </a:lnTo>
                  <a:lnTo>
                    <a:pt x="2410" y="9"/>
                  </a:lnTo>
                  <a:lnTo>
                    <a:pt x="2272" y="35"/>
                  </a:lnTo>
                  <a:lnTo>
                    <a:pt x="2142" y="69"/>
                  </a:lnTo>
                  <a:lnTo>
                    <a:pt x="2013" y="113"/>
                  </a:lnTo>
                  <a:lnTo>
                    <a:pt x="1883" y="173"/>
                  </a:lnTo>
                  <a:lnTo>
                    <a:pt x="1762" y="234"/>
                  </a:lnTo>
                  <a:lnTo>
                    <a:pt x="1641" y="311"/>
                  </a:lnTo>
                  <a:lnTo>
                    <a:pt x="1520" y="398"/>
                  </a:lnTo>
                  <a:lnTo>
                    <a:pt x="1400" y="501"/>
                  </a:lnTo>
                  <a:lnTo>
                    <a:pt x="1287" y="605"/>
                  </a:lnTo>
                  <a:lnTo>
                    <a:pt x="1184" y="726"/>
                  </a:lnTo>
                  <a:lnTo>
                    <a:pt x="1080" y="847"/>
                  </a:lnTo>
                  <a:lnTo>
                    <a:pt x="976" y="985"/>
                  </a:lnTo>
                  <a:lnTo>
                    <a:pt x="881" y="1123"/>
                  </a:lnTo>
                  <a:lnTo>
                    <a:pt x="786" y="1279"/>
                  </a:lnTo>
                  <a:lnTo>
                    <a:pt x="691" y="1434"/>
                  </a:lnTo>
                  <a:lnTo>
                    <a:pt x="613" y="1607"/>
                  </a:lnTo>
                  <a:lnTo>
                    <a:pt x="536" y="1780"/>
                  </a:lnTo>
                  <a:lnTo>
                    <a:pt x="458" y="1961"/>
                  </a:lnTo>
                  <a:lnTo>
                    <a:pt x="389" y="2143"/>
                  </a:lnTo>
                  <a:lnTo>
                    <a:pt x="320" y="2341"/>
                  </a:lnTo>
                  <a:lnTo>
                    <a:pt x="268" y="2540"/>
                  </a:lnTo>
                  <a:lnTo>
                    <a:pt x="208" y="2747"/>
                  </a:lnTo>
                  <a:lnTo>
                    <a:pt x="164" y="2955"/>
                  </a:lnTo>
                  <a:lnTo>
                    <a:pt x="121" y="3170"/>
                  </a:lnTo>
                  <a:lnTo>
                    <a:pt x="87" y="3395"/>
                  </a:lnTo>
                  <a:lnTo>
                    <a:pt x="52" y="3620"/>
                  </a:lnTo>
                  <a:lnTo>
                    <a:pt x="35" y="3853"/>
                  </a:lnTo>
                  <a:lnTo>
                    <a:pt x="17" y="4086"/>
                  </a:lnTo>
                  <a:lnTo>
                    <a:pt x="9" y="4319"/>
                  </a:lnTo>
                  <a:lnTo>
                    <a:pt x="0" y="4561"/>
                  </a:lnTo>
                  <a:lnTo>
                    <a:pt x="138" y="66841"/>
                  </a:lnTo>
                  <a:lnTo>
                    <a:pt x="138" y="66841"/>
                  </a:lnTo>
                  <a:lnTo>
                    <a:pt x="138" y="67083"/>
                  </a:lnTo>
                  <a:lnTo>
                    <a:pt x="147" y="67316"/>
                  </a:lnTo>
                  <a:lnTo>
                    <a:pt x="164" y="67550"/>
                  </a:lnTo>
                  <a:lnTo>
                    <a:pt x="190" y="67766"/>
                  </a:lnTo>
                  <a:lnTo>
                    <a:pt x="216" y="67982"/>
                  </a:lnTo>
                  <a:lnTo>
                    <a:pt x="251" y="68189"/>
                  </a:lnTo>
                  <a:lnTo>
                    <a:pt x="294" y="68388"/>
                  </a:lnTo>
                  <a:lnTo>
                    <a:pt x="337" y="68586"/>
                  </a:lnTo>
                  <a:lnTo>
                    <a:pt x="389" y="68768"/>
                  </a:lnTo>
                  <a:lnTo>
                    <a:pt x="449" y="68949"/>
                  </a:lnTo>
                  <a:lnTo>
                    <a:pt x="510" y="69122"/>
                  </a:lnTo>
                  <a:lnTo>
                    <a:pt x="579" y="69277"/>
                  </a:lnTo>
                  <a:lnTo>
                    <a:pt x="648" y="69433"/>
                  </a:lnTo>
                  <a:lnTo>
                    <a:pt x="726" y="69580"/>
                  </a:lnTo>
                  <a:lnTo>
                    <a:pt x="804" y="69718"/>
                  </a:lnTo>
                  <a:lnTo>
                    <a:pt x="890" y="69839"/>
                  </a:lnTo>
                  <a:lnTo>
                    <a:pt x="985" y="69960"/>
                  </a:lnTo>
                  <a:lnTo>
                    <a:pt x="1080" y="70063"/>
                  </a:lnTo>
                  <a:lnTo>
                    <a:pt x="1175" y="70167"/>
                  </a:lnTo>
                  <a:lnTo>
                    <a:pt x="1270" y="70253"/>
                  </a:lnTo>
                  <a:lnTo>
                    <a:pt x="1382" y="70331"/>
                  </a:lnTo>
                  <a:lnTo>
                    <a:pt x="1486" y="70392"/>
                  </a:lnTo>
                  <a:lnTo>
                    <a:pt x="1598" y="70452"/>
                  </a:lnTo>
                  <a:lnTo>
                    <a:pt x="1711" y="70495"/>
                  </a:lnTo>
                  <a:lnTo>
                    <a:pt x="1831" y="70530"/>
                  </a:lnTo>
                  <a:lnTo>
                    <a:pt x="1944" y="70556"/>
                  </a:lnTo>
                  <a:lnTo>
                    <a:pt x="2065" y="70564"/>
                  </a:lnTo>
                  <a:lnTo>
                    <a:pt x="2194" y="70564"/>
                  </a:lnTo>
                  <a:lnTo>
                    <a:pt x="2324" y="70547"/>
                  </a:lnTo>
                  <a:lnTo>
                    <a:pt x="2445" y="70521"/>
                  </a:lnTo>
                  <a:lnTo>
                    <a:pt x="2574" y="70487"/>
                  </a:lnTo>
                  <a:lnTo>
                    <a:pt x="2713" y="704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-3934048" y="3828401"/>
              <a:ext cx="328575" cy="151656"/>
            </a:xfrm>
            <a:custGeom>
              <a:avLst/>
              <a:gdLst/>
              <a:ahLst/>
              <a:cxnLst/>
              <a:rect l="l" t="t" r="r" b="b"/>
              <a:pathLst>
                <a:path w="8311" h="3836" extrusionOk="0">
                  <a:moveTo>
                    <a:pt x="8198" y="0"/>
                  </a:moveTo>
                  <a:lnTo>
                    <a:pt x="8163" y="9"/>
                  </a:lnTo>
                  <a:lnTo>
                    <a:pt x="156" y="3291"/>
                  </a:lnTo>
                  <a:lnTo>
                    <a:pt x="121" y="3308"/>
                  </a:lnTo>
                  <a:lnTo>
                    <a:pt x="95" y="3343"/>
                  </a:lnTo>
                  <a:lnTo>
                    <a:pt x="70" y="3378"/>
                  </a:lnTo>
                  <a:lnTo>
                    <a:pt x="44" y="3412"/>
                  </a:lnTo>
                  <a:lnTo>
                    <a:pt x="26" y="3464"/>
                  </a:lnTo>
                  <a:lnTo>
                    <a:pt x="18" y="3516"/>
                  </a:lnTo>
                  <a:lnTo>
                    <a:pt x="9" y="3568"/>
                  </a:lnTo>
                  <a:lnTo>
                    <a:pt x="0" y="3619"/>
                  </a:lnTo>
                  <a:lnTo>
                    <a:pt x="0" y="3680"/>
                  </a:lnTo>
                  <a:lnTo>
                    <a:pt x="18" y="3723"/>
                  </a:lnTo>
                  <a:lnTo>
                    <a:pt x="26" y="3758"/>
                  </a:lnTo>
                  <a:lnTo>
                    <a:pt x="44" y="3792"/>
                  </a:lnTo>
                  <a:lnTo>
                    <a:pt x="70" y="3818"/>
                  </a:lnTo>
                  <a:lnTo>
                    <a:pt x="95" y="3835"/>
                  </a:lnTo>
                  <a:lnTo>
                    <a:pt x="121" y="3835"/>
                  </a:lnTo>
                  <a:lnTo>
                    <a:pt x="156" y="3827"/>
                  </a:lnTo>
                  <a:lnTo>
                    <a:pt x="8163" y="518"/>
                  </a:lnTo>
                  <a:lnTo>
                    <a:pt x="8189" y="501"/>
                  </a:lnTo>
                  <a:lnTo>
                    <a:pt x="8215" y="467"/>
                  </a:lnTo>
                  <a:lnTo>
                    <a:pt x="8241" y="441"/>
                  </a:lnTo>
                  <a:lnTo>
                    <a:pt x="8267" y="397"/>
                  </a:lnTo>
                  <a:lnTo>
                    <a:pt x="8284" y="354"/>
                  </a:lnTo>
                  <a:lnTo>
                    <a:pt x="8302" y="302"/>
                  </a:lnTo>
                  <a:lnTo>
                    <a:pt x="8310" y="251"/>
                  </a:lnTo>
                  <a:lnTo>
                    <a:pt x="8310" y="199"/>
                  </a:lnTo>
                  <a:lnTo>
                    <a:pt x="8310" y="147"/>
                  </a:lnTo>
                  <a:lnTo>
                    <a:pt x="8302" y="104"/>
                  </a:lnTo>
                  <a:lnTo>
                    <a:pt x="8284" y="69"/>
                  </a:lnTo>
                  <a:lnTo>
                    <a:pt x="8267" y="43"/>
                  </a:lnTo>
                  <a:lnTo>
                    <a:pt x="8250" y="17"/>
                  </a:lnTo>
                  <a:lnTo>
                    <a:pt x="8224" y="9"/>
                  </a:lnTo>
                  <a:lnTo>
                    <a:pt x="8198" y="0"/>
                  </a:lnTo>
                  <a:close/>
                </a:path>
              </a:pathLst>
            </a:custGeom>
            <a:solidFill>
              <a:srgbClr val="F5E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-3934048" y="3828401"/>
              <a:ext cx="328575" cy="151656"/>
            </a:xfrm>
            <a:custGeom>
              <a:avLst/>
              <a:gdLst/>
              <a:ahLst/>
              <a:cxnLst/>
              <a:rect l="l" t="t" r="r" b="b"/>
              <a:pathLst>
                <a:path w="8311" h="3836" fill="none" extrusionOk="0">
                  <a:moveTo>
                    <a:pt x="156" y="3827"/>
                  </a:moveTo>
                  <a:lnTo>
                    <a:pt x="8163" y="518"/>
                  </a:lnTo>
                  <a:lnTo>
                    <a:pt x="8163" y="518"/>
                  </a:lnTo>
                  <a:lnTo>
                    <a:pt x="8189" y="501"/>
                  </a:lnTo>
                  <a:lnTo>
                    <a:pt x="8215" y="467"/>
                  </a:lnTo>
                  <a:lnTo>
                    <a:pt x="8241" y="441"/>
                  </a:lnTo>
                  <a:lnTo>
                    <a:pt x="8267" y="397"/>
                  </a:lnTo>
                  <a:lnTo>
                    <a:pt x="8284" y="354"/>
                  </a:lnTo>
                  <a:lnTo>
                    <a:pt x="8302" y="302"/>
                  </a:lnTo>
                  <a:lnTo>
                    <a:pt x="8310" y="251"/>
                  </a:lnTo>
                  <a:lnTo>
                    <a:pt x="8310" y="199"/>
                  </a:lnTo>
                  <a:lnTo>
                    <a:pt x="8310" y="199"/>
                  </a:lnTo>
                  <a:lnTo>
                    <a:pt x="8310" y="147"/>
                  </a:lnTo>
                  <a:lnTo>
                    <a:pt x="8302" y="104"/>
                  </a:lnTo>
                  <a:lnTo>
                    <a:pt x="8284" y="69"/>
                  </a:lnTo>
                  <a:lnTo>
                    <a:pt x="8267" y="43"/>
                  </a:lnTo>
                  <a:lnTo>
                    <a:pt x="8250" y="17"/>
                  </a:lnTo>
                  <a:lnTo>
                    <a:pt x="8224" y="9"/>
                  </a:lnTo>
                  <a:lnTo>
                    <a:pt x="8198" y="0"/>
                  </a:lnTo>
                  <a:lnTo>
                    <a:pt x="8163" y="9"/>
                  </a:lnTo>
                  <a:lnTo>
                    <a:pt x="156" y="3291"/>
                  </a:lnTo>
                  <a:lnTo>
                    <a:pt x="156" y="3291"/>
                  </a:lnTo>
                  <a:lnTo>
                    <a:pt x="121" y="3308"/>
                  </a:lnTo>
                  <a:lnTo>
                    <a:pt x="95" y="3343"/>
                  </a:lnTo>
                  <a:lnTo>
                    <a:pt x="70" y="3378"/>
                  </a:lnTo>
                  <a:lnTo>
                    <a:pt x="44" y="3412"/>
                  </a:lnTo>
                  <a:lnTo>
                    <a:pt x="26" y="3464"/>
                  </a:lnTo>
                  <a:lnTo>
                    <a:pt x="18" y="3516"/>
                  </a:lnTo>
                  <a:lnTo>
                    <a:pt x="9" y="3568"/>
                  </a:lnTo>
                  <a:lnTo>
                    <a:pt x="0" y="3619"/>
                  </a:lnTo>
                  <a:lnTo>
                    <a:pt x="0" y="3619"/>
                  </a:lnTo>
                  <a:lnTo>
                    <a:pt x="0" y="3680"/>
                  </a:lnTo>
                  <a:lnTo>
                    <a:pt x="18" y="3723"/>
                  </a:lnTo>
                  <a:lnTo>
                    <a:pt x="26" y="3758"/>
                  </a:lnTo>
                  <a:lnTo>
                    <a:pt x="44" y="3792"/>
                  </a:lnTo>
                  <a:lnTo>
                    <a:pt x="70" y="3818"/>
                  </a:lnTo>
                  <a:lnTo>
                    <a:pt x="95" y="3835"/>
                  </a:lnTo>
                  <a:lnTo>
                    <a:pt x="121" y="3835"/>
                  </a:lnTo>
                  <a:lnTo>
                    <a:pt x="156" y="38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-3989713" y="1314568"/>
              <a:ext cx="474736" cy="135605"/>
            </a:xfrm>
            <a:custGeom>
              <a:avLst/>
              <a:gdLst/>
              <a:ahLst/>
              <a:cxnLst/>
              <a:rect l="l" t="t" r="r" b="b"/>
              <a:pathLst>
                <a:path w="12008" h="3430" extrusionOk="0">
                  <a:moveTo>
                    <a:pt x="0" y="1"/>
                  </a:moveTo>
                  <a:lnTo>
                    <a:pt x="363" y="1927"/>
                  </a:lnTo>
                  <a:lnTo>
                    <a:pt x="389" y="2048"/>
                  </a:lnTo>
                  <a:lnTo>
                    <a:pt x="424" y="2169"/>
                  </a:lnTo>
                  <a:lnTo>
                    <a:pt x="458" y="2281"/>
                  </a:lnTo>
                  <a:lnTo>
                    <a:pt x="501" y="2393"/>
                  </a:lnTo>
                  <a:lnTo>
                    <a:pt x="545" y="2488"/>
                  </a:lnTo>
                  <a:lnTo>
                    <a:pt x="596" y="2583"/>
                  </a:lnTo>
                  <a:lnTo>
                    <a:pt x="648" y="2670"/>
                  </a:lnTo>
                  <a:lnTo>
                    <a:pt x="709" y="2756"/>
                  </a:lnTo>
                  <a:lnTo>
                    <a:pt x="769" y="2825"/>
                  </a:lnTo>
                  <a:lnTo>
                    <a:pt x="830" y="2886"/>
                  </a:lnTo>
                  <a:lnTo>
                    <a:pt x="899" y="2946"/>
                  </a:lnTo>
                  <a:lnTo>
                    <a:pt x="968" y="2989"/>
                  </a:lnTo>
                  <a:lnTo>
                    <a:pt x="1037" y="3032"/>
                  </a:lnTo>
                  <a:lnTo>
                    <a:pt x="1115" y="3058"/>
                  </a:lnTo>
                  <a:lnTo>
                    <a:pt x="1193" y="3076"/>
                  </a:lnTo>
                  <a:lnTo>
                    <a:pt x="1270" y="3084"/>
                  </a:lnTo>
                  <a:lnTo>
                    <a:pt x="10781" y="3430"/>
                  </a:lnTo>
                  <a:lnTo>
                    <a:pt x="10858" y="3430"/>
                  </a:lnTo>
                  <a:lnTo>
                    <a:pt x="10936" y="3413"/>
                  </a:lnTo>
                  <a:lnTo>
                    <a:pt x="11014" y="3395"/>
                  </a:lnTo>
                  <a:lnTo>
                    <a:pt x="11092" y="3361"/>
                  </a:lnTo>
                  <a:lnTo>
                    <a:pt x="11161" y="3318"/>
                  </a:lnTo>
                  <a:lnTo>
                    <a:pt x="11230" y="3266"/>
                  </a:lnTo>
                  <a:lnTo>
                    <a:pt x="11299" y="3205"/>
                  </a:lnTo>
                  <a:lnTo>
                    <a:pt x="11359" y="3145"/>
                  </a:lnTo>
                  <a:lnTo>
                    <a:pt x="11420" y="3067"/>
                  </a:lnTo>
                  <a:lnTo>
                    <a:pt x="11480" y="2981"/>
                  </a:lnTo>
                  <a:lnTo>
                    <a:pt x="11532" y="2894"/>
                  </a:lnTo>
                  <a:lnTo>
                    <a:pt x="11575" y="2799"/>
                  </a:lnTo>
                  <a:lnTo>
                    <a:pt x="11619" y="2696"/>
                  </a:lnTo>
                  <a:lnTo>
                    <a:pt x="11653" y="2583"/>
                  </a:lnTo>
                  <a:lnTo>
                    <a:pt x="11688" y="2471"/>
                  </a:lnTo>
                  <a:lnTo>
                    <a:pt x="11705" y="2350"/>
                  </a:lnTo>
                  <a:lnTo>
                    <a:pt x="12007" y="68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-3775592" y="1341886"/>
              <a:ext cx="46137" cy="74168"/>
            </a:xfrm>
            <a:custGeom>
              <a:avLst/>
              <a:gdLst/>
              <a:ahLst/>
              <a:cxnLst/>
              <a:rect l="l" t="t" r="r" b="b"/>
              <a:pathLst>
                <a:path w="1167" h="1876" extrusionOk="0">
                  <a:moveTo>
                    <a:pt x="527" y="1"/>
                  </a:moveTo>
                  <a:lnTo>
                    <a:pt x="476" y="9"/>
                  </a:lnTo>
                  <a:lnTo>
                    <a:pt x="415" y="35"/>
                  </a:lnTo>
                  <a:lnTo>
                    <a:pt x="363" y="61"/>
                  </a:lnTo>
                  <a:lnTo>
                    <a:pt x="311" y="96"/>
                  </a:lnTo>
                  <a:lnTo>
                    <a:pt x="260" y="139"/>
                  </a:lnTo>
                  <a:lnTo>
                    <a:pt x="216" y="191"/>
                  </a:lnTo>
                  <a:lnTo>
                    <a:pt x="173" y="251"/>
                  </a:lnTo>
                  <a:lnTo>
                    <a:pt x="139" y="320"/>
                  </a:lnTo>
                  <a:lnTo>
                    <a:pt x="104" y="389"/>
                  </a:lnTo>
                  <a:lnTo>
                    <a:pt x="70" y="467"/>
                  </a:lnTo>
                  <a:lnTo>
                    <a:pt x="52" y="545"/>
                  </a:lnTo>
                  <a:lnTo>
                    <a:pt x="26" y="631"/>
                  </a:lnTo>
                  <a:lnTo>
                    <a:pt x="18" y="718"/>
                  </a:lnTo>
                  <a:lnTo>
                    <a:pt x="1" y="813"/>
                  </a:lnTo>
                  <a:lnTo>
                    <a:pt x="1" y="908"/>
                  </a:lnTo>
                  <a:lnTo>
                    <a:pt x="1" y="1003"/>
                  </a:lnTo>
                  <a:lnTo>
                    <a:pt x="9" y="1098"/>
                  </a:lnTo>
                  <a:lnTo>
                    <a:pt x="26" y="1193"/>
                  </a:lnTo>
                  <a:lnTo>
                    <a:pt x="44" y="1279"/>
                  </a:lnTo>
                  <a:lnTo>
                    <a:pt x="70" y="1357"/>
                  </a:lnTo>
                  <a:lnTo>
                    <a:pt x="96" y="1434"/>
                  </a:lnTo>
                  <a:lnTo>
                    <a:pt x="130" y="1512"/>
                  </a:lnTo>
                  <a:lnTo>
                    <a:pt x="173" y="1581"/>
                  </a:lnTo>
                  <a:lnTo>
                    <a:pt x="208" y="1642"/>
                  </a:lnTo>
                  <a:lnTo>
                    <a:pt x="260" y="1694"/>
                  </a:lnTo>
                  <a:lnTo>
                    <a:pt x="303" y="1745"/>
                  </a:lnTo>
                  <a:lnTo>
                    <a:pt x="355" y="1789"/>
                  </a:lnTo>
                  <a:lnTo>
                    <a:pt x="406" y="1823"/>
                  </a:lnTo>
                  <a:lnTo>
                    <a:pt x="467" y="1849"/>
                  </a:lnTo>
                  <a:lnTo>
                    <a:pt x="519" y="1866"/>
                  </a:lnTo>
                  <a:lnTo>
                    <a:pt x="579" y="1875"/>
                  </a:lnTo>
                  <a:lnTo>
                    <a:pt x="640" y="1866"/>
                  </a:lnTo>
                  <a:lnTo>
                    <a:pt x="700" y="1858"/>
                  </a:lnTo>
                  <a:lnTo>
                    <a:pt x="752" y="1840"/>
                  </a:lnTo>
                  <a:lnTo>
                    <a:pt x="812" y="1806"/>
                  </a:lnTo>
                  <a:lnTo>
                    <a:pt x="864" y="1771"/>
                  </a:lnTo>
                  <a:lnTo>
                    <a:pt x="908" y="1728"/>
                  </a:lnTo>
                  <a:lnTo>
                    <a:pt x="951" y="1676"/>
                  </a:lnTo>
                  <a:lnTo>
                    <a:pt x="994" y="1616"/>
                  </a:lnTo>
                  <a:lnTo>
                    <a:pt x="1037" y="1555"/>
                  </a:lnTo>
                  <a:lnTo>
                    <a:pt x="1072" y="1478"/>
                  </a:lnTo>
                  <a:lnTo>
                    <a:pt x="1098" y="1409"/>
                  </a:lnTo>
                  <a:lnTo>
                    <a:pt x="1123" y="1322"/>
                  </a:lnTo>
                  <a:lnTo>
                    <a:pt x="1141" y="1236"/>
                  </a:lnTo>
                  <a:lnTo>
                    <a:pt x="1158" y="1149"/>
                  </a:lnTo>
                  <a:lnTo>
                    <a:pt x="1167" y="1054"/>
                  </a:lnTo>
                  <a:lnTo>
                    <a:pt x="1167" y="959"/>
                  </a:lnTo>
                  <a:lnTo>
                    <a:pt x="1167" y="864"/>
                  </a:lnTo>
                  <a:lnTo>
                    <a:pt x="1158" y="778"/>
                  </a:lnTo>
                  <a:lnTo>
                    <a:pt x="1141" y="683"/>
                  </a:lnTo>
                  <a:lnTo>
                    <a:pt x="1123" y="597"/>
                  </a:lnTo>
                  <a:lnTo>
                    <a:pt x="1098" y="519"/>
                  </a:lnTo>
                  <a:lnTo>
                    <a:pt x="1072" y="432"/>
                  </a:lnTo>
                  <a:lnTo>
                    <a:pt x="1037" y="363"/>
                  </a:lnTo>
                  <a:lnTo>
                    <a:pt x="1003" y="294"/>
                  </a:lnTo>
                  <a:lnTo>
                    <a:pt x="959" y="234"/>
                  </a:lnTo>
                  <a:lnTo>
                    <a:pt x="916" y="173"/>
                  </a:lnTo>
                  <a:lnTo>
                    <a:pt x="864" y="130"/>
                  </a:lnTo>
                  <a:lnTo>
                    <a:pt x="821" y="87"/>
                  </a:lnTo>
                  <a:lnTo>
                    <a:pt x="761" y="52"/>
                  </a:lnTo>
                  <a:lnTo>
                    <a:pt x="709" y="26"/>
                  </a:lnTo>
                  <a:lnTo>
                    <a:pt x="648" y="9"/>
                  </a:lnTo>
                  <a:lnTo>
                    <a:pt x="588" y="1"/>
                  </a:lnTo>
                  <a:close/>
                </a:path>
              </a:pathLst>
            </a:custGeom>
            <a:solidFill>
              <a:srgbClr val="F5EF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-3768752" y="1350782"/>
              <a:ext cx="33842" cy="54321"/>
            </a:xfrm>
            <a:custGeom>
              <a:avLst/>
              <a:gdLst/>
              <a:ahLst/>
              <a:cxnLst/>
              <a:rect l="l" t="t" r="r" b="b"/>
              <a:pathLst>
                <a:path w="856" h="1374" extrusionOk="0">
                  <a:moveTo>
                    <a:pt x="389" y="0"/>
                  </a:moveTo>
                  <a:lnTo>
                    <a:pt x="346" y="9"/>
                  </a:lnTo>
                  <a:lnTo>
                    <a:pt x="303" y="26"/>
                  </a:lnTo>
                  <a:lnTo>
                    <a:pt x="259" y="43"/>
                  </a:lnTo>
                  <a:lnTo>
                    <a:pt x="225" y="69"/>
                  </a:lnTo>
                  <a:lnTo>
                    <a:pt x="190" y="104"/>
                  </a:lnTo>
                  <a:lnTo>
                    <a:pt x="121" y="190"/>
                  </a:lnTo>
                  <a:lnTo>
                    <a:pt x="69" y="285"/>
                  </a:lnTo>
                  <a:lnTo>
                    <a:pt x="35" y="398"/>
                  </a:lnTo>
                  <a:lnTo>
                    <a:pt x="9" y="527"/>
                  </a:lnTo>
                  <a:lnTo>
                    <a:pt x="0" y="665"/>
                  </a:lnTo>
                  <a:lnTo>
                    <a:pt x="9" y="804"/>
                  </a:lnTo>
                  <a:lnTo>
                    <a:pt x="26" y="933"/>
                  </a:lnTo>
                  <a:lnTo>
                    <a:pt x="69" y="1054"/>
                  </a:lnTo>
                  <a:lnTo>
                    <a:pt x="121" y="1158"/>
                  </a:lnTo>
                  <a:lnTo>
                    <a:pt x="182" y="1244"/>
                  </a:lnTo>
                  <a:lnTo>
                    <a:pt x="216" y="1279"/>
                  </a:lnTo>
                  <a:lnTo>
                    <a:pt x="259" y="1313"/>
                  </a:lnTo>
                  <a:lnTo>
                    <a:pt x="294" y="1339"/>
                  </a:lnTo>
                  <a:lnTo>
                    <a:pt x="337" y="1356"/>
                  </a:lnTo>
                  <a:lnTo>
                    <a:pt x="380" y="1365"/>
                  </a:lnTo>
                  <a:lnTo>
                    <a:pt x="424" y="1374"/>
                  </a:lnTo>
                  <a:lnTo>
                    <a:pt x="467" y="1374"/>
                  </a:lnTo>
                  <a:lnTo>
                    <a:pt x="510" y="1365"/>
                  </a:lnTo>
                  <a:lnTo>
                    <a:pt x="553" y="1348"/>
                  </a:lnTo>
                  <a:lnTo>
                    <a:pt x="588" y="1330"/>
                  </a:lnTo>
                  <a:lnTo>
                    <a:pt x="631" y="1305"/>
                  </a:lnTo>
                  <a:lnTo>
                    <a:pt x="665" y="1270"/>
                  </a:lnTo>
                  <a:lnTo>
                    <a:pt x="726" y="1184"/>
                  </a:lnTo>
                  <a:lnTo>
                    <a:pt x="778" y="1089"/>
                  </a:lnTo>
                  <a:lnTo>
                    <a:pt x="821" y="976"/>
                  </a:lnTo>
                  <a:lnTo>
                    <a:pt x="847" y="847"/>
                  </a:lnTo>
                  <a:lnTo>
                    <a:pt x="855" y="708"/>
                  </a:lnTo>
                  <a:lnTo>
                    <a:pt x="847" y="570"/>
                  </a:lnTo>
                  <a:lnTo>
                    <a:pt x="821" y="441"/>
                  </a:lnTo>
                  <a:lnTo>
                    <a:pt x="786" y="320"/>
                  </a:lnTo>
                  <a:lnTo>
                    <a:pt x="735" y="216"/>
                  </a:lnTo>
                  <a:lnTo>
                    <a:pt x="665" y="130"/>
                  </a:lnTo>
                  <a:lnTo>
                    <a:pt x="631" y="95"/>
                  </a:lnTo>
                  <a:lnTo>
                    <a:pt x="596" y="61"/>
                  </a:lnTo>
                  <a:lnTo>
                    <a:pt x="553" y="35"/>
                  </a:lnTo>
                  <a:lnTo>
                    <a:pt x="519" y="17"/>
                  </a:lnTo>
                  <a:lnTo>
                    <a:pt x="475" y="9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C9B9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-4077481" y="1552608"/>
              <a:ext cx="652328" cy="2379651"/>
            </a:xfrm>
            <a:custGeom>
              <a:avLst/>
              <a:gdLst/>
              <a:ahLst/>
              <a:cxnLst/>
              <a:rect l="l" t="t" r="r" b="b"/>
              <a:pathLst>
                <a:path w="16500" h="60191" extrusionOk="0">
                  <a:moveTo>
                    <a:pt x="0" y="0"/>
                  </a:moveTo>
                  <a:lnTo>
                    <a:pt x="61" y="60190"/>
                  </a:lnTo>
                  <a:lnTo>
                    <a:pt x="15912" y="53945"/>
                  </a:lnTo>
                  <a:lnTo>
                    <a:pt x="16499" y="27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-4077481" y="1552608"/>
              <a:ext cx="652328" cy="2379651"/>
            </a:xfrm>
            <a:custGeom>
              <a:avLst/>
              <a:gdLst/>
              <a:ahLst/>
              <a:cxnLst/>
              <a:rect l="l" t="t" r="r" b="b"/>
              <a:pathLst>
                <a:path w="16500" h="60191" fill="none" extrusionOk="0">
                  <a:moveTo>
                    <a:pt x="61" y="60190"/>
                  </a:moveTo>
                  <a:lnTo>
                    <a:pt x="15912" y="53945"/>
                  </a:lnTo>
                  <a:lnTo>
                    <a:pt x="16499" y="277"/>
                  </a:lnTo>
                  <a:lnTo>
                    <a:pt x="0" y="0"/>
                  </a:lnTo>
                  <a:lnTo>
                    <a:pt x="61" y="6019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-4023199" y="3129659"/>
              <a:ext cx="528702" cy="336759"/>
            </a:xfrm>
            <a:custGeom>
              <a:avLst/>
              <a:gdLst/>
              <a:ahLst/>
              <a:cxnLst/>
              <a:rect l="l" t="t" r="r" b="b"/>
              <a:pathLst>
                <a:path w="13373" h="8518" extrusionOk="0">
                  <a:moveTo>
                    <a:pt x="12181" y="1"/>
                  </a:moveTo>
                  <a:lnTo>
                    <a:pt x="12111" y="9"/>
                  </a:lnTo>
                  <a:lnTo>
                    <a:pt x="12042" y="27"/>
                  </a:lnTo>
                  <a:lnTo>
                    <a:pt x="1366" y="2903"/>
                  </a:lnTo>
                  <a:lnTo>
                    <a:pt x="1297" y="2920"/>
                  </a:lnTo>
                  <a:lnTo>
                    <a:pt x="1228" y="2946"/>
                  </a:lnTo>
                  <a:lnTo>
                    <a:pt x="1158" y="2981"/>
                  </a:lnTo>
                  <a:lnTo>
                    <a:pt x="1089" y="3024"/>
                  </a:lnTo>
                  <a:lnTo>
                    <a:pt x="960" y="3119"/>
                  </a:lnTo>
                  <a:lnTo>
                    <a:pt x="839" y="3231"/>
                  </a:lnTo>
                  <a:lnTo>
                    <a:pt x="718" y="3361"/>
                  </a:lnTo>
                  <a:lnTo>
                    <a:pt x="606" y="3516"/>
                  </a:lnTo>
                  <a:lnTo>
                    <a:pt x="502" y="3680"/>
                  </a:lnTo>
                  <a:lnTo>
                    <a:pt x="407" y="3862"/>
                  </a:lnTo>
                  <a:lnTo>
                    <a:pt x="321" y="4061"/>
                  </a:lnTo>
                  <a:lnTo>
                    <a:pt x="234" y="4268"/>
                  </a:lnTo>
                  <a:lnTo>
                    <a:pt x="165" y="4484"/>
                  </a:lnTo>
                  <a:lnTo>
                    <a:pt x="113" y="4708"/>
                  </a:lnTo>
                  <a:lnTo>
                    <a:pt x="61" y="4942"/>
                  </a:lnTo>
                  <a:lnTo>
                    <a:pt x="27" y="5183"/>
                  </a:lnTo>
                  <a:lnTo>
                    <a:pt x="10" y="5425"/>
                  </a:lnTo>
                  <a:lnTo>
                    <a:pt x="1" y="5667"/>
                  </a:lnTo>
                  <a:lnTo>
                    <a:pt x="1" y="6496"/>
                  </a:lnTo>
                  <a:lnTo>
                    <a:pt x="10" y="6738"/>
                  </a:lnTo>
                  <a:lnTo>
                    <a:pt x="27" y="6972"/>
                  </a:lnTo>
                  <a:lnTo>
                    <a:pt x="61" y="7188"/>
                  </a:lnTo>
                  <a:lnTo>
                    <a:pt x="105" y="7395"/>
                  </a:lnTo>
                  <a:lnTo>
                    <a:pt x="156" y="7594"/>
                  </a:lnTo>
                  <a:lnTo>
                    <a:pt x="226" y="7766"/>
                  </a:lnTo>
                  <a:lnTo>
                    <a:pt x="303" y="7930"/>
                  </a:lnTo>
                  <a:lnTo>
                    <a:pt x="390" y="8069"/>
                  </a:lnTo>
                  <a:lnTo>
                    <a:pt x="485" y="8198"/>
                  </a:lnTo>
                  <a:lnTo>
                    <a:pt x="588" y="8302"/>
                  </a:lnTo>
                  <a:lnTo>
                    <a:pt x="649" y="8354"/>
                  </a:lnTo>
                  <a:lnTo>
                    <a:pt x="701" y="8388"/>
                  </a:lnTo>
                  <a:lnTo>
                    <a:pt x="761" y="8423"/>
                  </a:lnTo>
                  <a:lnTo>
                    <a:pt x="822" y="8457"/>
                  </a:lnTo>
                  <a:lnTo>
                    <a:pt x="882" y="8483"/>
                  </a:lnTo>
                  <a:lnTo>
                    <a:pt x="942" y="8500"/>
                  </a:lnTo>
                  <a:lnTo>
                    <a:pt x="1012" y="8509"/>
                  </a:lnTo>
                  <a:lnTo>
                    <a:pt x="1072" y="8518"/>
                  </a:lnTo>
                  <a:lnTo>
                    <a:pt x="1210" y="8518"/>
                  </a:lnTo>
                  <a:lnTo>
                    <a:pt x="1279" y="8500"/>
                  </a:lnTo>
                  <a:lnTo>
                    <a:pt x="1348" y="8483"/>
                  </a:lnTo>
                  <a:lnTo>
                    <a:pt x="11973" y="5201"/>
                  </a:lnTo>
                  <a:lnTo>
                    <a:pt x="12042" y="5175"/>
                  </a:lnTo>
                  <a:lnTo>
                    <a:pt x="12111" y="5149"/>
                  </a:lnTo>
                  <a:lnTo>
                    <a:pt x="12250" y="5071"/>
                  </a:lnTo>
                  <a:lnTo>
                    <a:pt x="12379" y="4976"/>
                  </a:lnTo>
                  <a:lnTo>
                    <a:pt x="12509" y="4864"/>
                  </a:lnTo>
                  <a:lnTo>
                    <a:pt x="12621" y="4734"/>
                  </a:lnTo>
                  <a:lnTo>
                    <a:pt x="12733" y="4596"/>
                  </a:lnTo>
                  <a:lnTo>
                    <a:pt x="12846" y="4432"/>
                  </a:lnTo>
                  <a:lnTo>
                    <a:pt x="12941" y="4268"/>
                  </a:lnTo>
                  <a:lnTo>
                    <a:pt x="13027" y="4078"/>
                  </a:lnTo>
                  <a:lnTo>
                    <a:pt x="13113" y="3888"/>
                  </a:lnTo>
                  <a:lnTo>
                    <a:pt x="13183" y="3689"/>
                  </a:lnTo>
                  <a:lnTo>
                    <a:pt x="13243" y="3482"/>
                  </a:lnTo>
                  <a:lnTo>
                    <a:pt x="13286" y="3266"/>
                  </a:lnTo>
                  <a:lnTo>
                    <a:pt x="13329" y="3041"/>
                  </a:lnTo>
                  <a:lnTo>
                    <a:pt x="13347" y="2825"/>
                  </a:lnTo>
                  <a:lnTo>
                    <a:pt x="13355" y="2601"/>
                  </a:lnTo>
                  <a:lnTo>
                    <a:pt x="13373" y="1849"/>
                  </a:lnTo>
                  <a:lnTo>
                    <a:pt x="13364" y="1625"/>
                  </a:lnTo>
                  <a:lnTo>
                    <a:pt x="13347" y="1417"/>
                  </a:lnTo>
                  <a:lnTo>
                    <a:pt x="13312" y="1219"/>
                  </a:lnTo>
                  <a:lnTo>
                    <a:pt x="13269" y="1029"/>
                  </a:lnTo>
                  <a:lnTo>
                    <a:pt x="13217" y="856"/>
                  </a:lnTo>
                  <a:lnTo>
                    <a:pt x="13148" y="692"/>
                  </a:lnTo>
                  <a:lnTo>
                    <a:pt x="13079" y="545"/>
                  </a:lnTo>
                  <a:lnTo>
                    <a:pt x="12993" y="415"/>
                  </a:lnTo>
                  <a:lnTo>
                    <a:pt x="12898" y="294"/>
                  </a:lnTo>
                  <a:lnTo>
                    <a:pt x="12794" y="199"/>
                  </a:lnTo>
                  <a:lnTo>
                    <a:pt x="12682" y="122"/>
                  </a:lnTo>
                  <a:lnTo>
                    <a:pt x="12561" y="61"/>
                  </a:lnTo>
                  <a:lnTo>
                    <a:pt x="12500" y="35"/>
                  </a:lnTo>
                  <a:lnTo>
                    <a:pt x="12440" y="18"/>
                  </a:lnTo>
                  <a:lnTo>
                    <a:pt x="12379" y="9"/>
                  </a:lnTo>
                  <a:lnTo>
                    <a:pt x="123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-3995881" y="3303139"/>
              <a:ext cx="50605" cy="125721"/>
            </a:xfrm>
            <a:custGeom>
              <a:avLst/>
              <a:gdLst/>
              <a:ahLst/>
              <a:cxnLst/>
              <a:rect l="l" t="t" r="r" b="b"/>
              <a:pathLst>
                <a:path w="1280" h="3180" extrusionOk="0">
                  <a:moveTo>
                    <a:pt x="1279" y="1"/>
                  </a:moveTo>
                  <a:lnTo>
                    <a:pt x="1" y="364"/>
                  </a:lnTo>
                  <a:lnTo>
                    <a:pt x="1" y="821"/>
                  </a:lnTo>
                  <a:lnTo>
                    <a:pt x="476" y="683"/>
                  </a:lnTo>
                  <a:lnTo>
                    <a:pt x="467" y="3180"/>
                  </a:lnTo>
                  <a:lnTo>
                    <a:pt x="796" y="3076"/>
                  </a:lnTo>
                  <a:lnTo>
                    <a:pt x="804" y="588"/>
                  </a:lnTo>
                  <a:lnTo>
                    <a:pt x="1279" y="459"/>
                  </a:lnTo>
                  <a:lnTo>
                    <a:pt x="12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-3938159" y="3293255"/>
              <a:ext cx="52661" cy="123665"/>
            </a:xfrm>
            <a:custGeom>
              <a:avLst/>
              <a:gdLst/>
              <a:ahLst/>
              <a:cxnLst/>
              <a:rect l="l" t="t" r="r" b="b"/>
              <a:pathLst>
                <a:path w="1332" h="3128" extrusionOk="0">
                  <a:moveTo>
                    <a:pt x="761" y="467"/>
                  </a:moveTo>
                  <a:lnTo>
                    <a:pt x="804" y="493"/>
                  </a:lnTo>
                  <a:lnTo>
                    <a:pt x="847" y="536"/>
                  </a:lnTo>
                  <a:lnTo>
                    <a:pt x="873" y="588"/>
                  </a:lnTo>
                  <a:lnTo>
                    <a:pt x="899" y="657"/>
                  </a:lnTo>
                  <a:lnTo>
                    <a:pt x="908" y="735"/>
                  </a:lnTo>
                  <a:lnTo>
                    <a:pt x="916" y="830"/>
                  </a:lnTo>
                  <a:lnTo>
                    <a:pt x="908" y="925"/>
                  </a:lnTo>
                  <a:lnTo>
                    <a:pt x="891" y="1011"/>
                  </a:lnTo>
                  <a:lnTo>
                    <a:pt x="873" y="1089"/>
                  </a:lnTo>
                  <a:lnTo>
                    <a:pt x="839" y="1158"/>
                  </a:lnTo>
                  <a:lnTo>
                    <a:pt x="804" y="1218"/>
                  </a:lnTo>
                  <a:lnTo>
                    <a:pt x="752" y="1261"/>
                  </a:lnTo>
                  <a:lnTo>
                    <a:pt x="700" y="1296"/>
                  </a:lnTo>
                  <a:lnTo>
                    <a:pt x="631" y="1322"/>
                  </a:lnTo>
                  <a:lnTo>
                    <a:pt x="338" y="1408"/>
                  </a:lnTo>
                  <a:lnTo>
                    <a:pt x="346" y="562"/>
                  </a:lnTo>
                  <a:lnTo>
                    <a:pt x="640" y="475"/>
                  </a:lnTo>
                  <a:lnTo>
                    <a:pt x="700" y="467"/>
                  </a:lnTo>
                  <a:close/>
                  <a:moveTo>
                    <a:pt x="778" y="0"/>
                  </a:moveTo>
                  <a:lnTo>
                    <a:pt x="709" y="9"/>
                  </a:lnTo>
                  <a:lnTo>
                    <a:pt x="640" y="26"/>
                  </a:lnTo>
                  <a:lnTo>
                    <a:pt x="9" y="199"/>
                  </a:lnTo>
                  <a:lnTo>
                    <a:pt x="1" y="3127"/>
                  </a:lnTo>
                  <a:lnTo>
                    <a:pt x="1" y="3127"/>
                  </a:lnTo>
                  <a:lnTo>
                    <a:pt x="338" y="3024"/>
                  </a:lnTo>
                  <a:lnTo>
                    <a:pt x="338" y="1857"/>
                  </a:lnTo>
                  <a:lnTo>
                    <a:pt x="657" y="1762"/>
                  </a:lnTo>
                  <a:lnTo>
                    <a:pt x="718" y="1754"/>
                  </a:lnTo>
                  <a:lnTo>
                    <a:pt x="770" y="1762"/>
                  </a:lnTo>
                  <a:lnTo>
                    <a:pt x="813" y="1788"/>
                  </a:lnTo>
                  <a:lnTo>
                    <a:pt x="847" y="1832"/>
                  </a:lnTo>
                  <a:lnTo>
                    <a:pt x="882" y="1883"/>
                  </a:lnTo>
                  <a:lnTo>
                    <a:pt x="899" y="1961"/>
                  </a:lnTo>
                  <a:lnTo>
                    <a:pt x="916" y="2048"/>
                  </a:lnTo>
                  <a:lnTo>
                    <a:pt x="916" y="2151"/>
                  </a:lnTo>
                  <a:lnTo>
                    <a:pt x="916" y="2350"/>
                  </a:lnTo>
                  <a:lnTo>
                    <a:pt x="916" y="2488"/>
                  </a:lnTo>
                  <a:lnTo>
                    <a:pt x="925" y="2635"/>
                  </a:lnTo>
                  <a:lnTo>
                    <a:pt x="934" y="2695"/>
                  </a:lnTo>
                  <a:lnTo>
                    <a:pt x="951" y="2756"/>
                  </a:lnTo>
                  <a:lnTo>
                    <a:pt x="968" y="2799"/>
                  </a:lnTo>
                  <a:lnTo>
                    <a:pt x="986" y="2825"/>
                  </a:lnTo>
                  <a:lnTo>
                    <a:pt x="1331" y="2721"/>
                  </a:lnTo>
                  <a:lnTo>
                    <a:pt x="1331" y="2678"/>
                  </a:lnTo>
                  <a:lnTo>
                    <a:pt x="1314" y="2652"/>
                  </a:lnTo>
                  <a:lnTo>
                    <a:pt x="1297" y="2609"/>
                  </a:lnTo>
                  <a:lnTo>
                    <a:pt x="1279" y="2566"/>
                  </a:lnTo>
                  <a:lnTo>
                    <a:pt x="1271" y="2505"/>
                  </a:lnTo>
                  <a:lnTo>
                    <a:pt x="1253" y="2376"/>
                  </a:lnTo>
                  <a:lnTo>
                    <a:pt x="1253" y="2255"/>
                  </a:lnTo>
                  <a:lnTo>
                    <a:pt x="1253" y="2048"/>
                  </a:lnTo>
                  <a:lnTo>
                    <a:pt x="1245" y="1918"/>
                  </a:lnTo>
                  <a:lnTo>
                    <a:pt x="1236" y="1806"/>
                  </a:lnTo>
                  <a:lnTo>
                    <a:pt x="1219" y="1711"/>
                  </a:lnTo>
                  <a:lnTo>
                    <a:pt x="1193" y="1624"/>
                  </a:lnTo>
                  <a:lnTo>
                    <a:pt x="1150" y="1555"/>
                  </a:lnTo>
                  <a:lnTo>
                    <a:pt x="1106" y="1495"/>
                  </a:lnTo>
                  <a:lnTo>
                    <a:pt x="1046" y="1460"/>
                  </a:lnTo>
                  <a:lnTo>
                    <a:pt x="977" y="1434"/>
                  </a:lnTo>
                  <a:lnTo>
                    <a:pt x="1037" y="1365"/>
                  </a:lnTo>
                  <a:lnTo>
                    <a:pt x="1089" y="1287"/>
                  </a:lnTo>
                  <a:lnTo>
                    <a:pt x="1141" y="1201"/>
                  </a:lnTo>
                  <a:lnTo>
                    <a:pt x="1176" y="1115"/>
                  </a:lnTo>
                  <a:lnTo>
                    <a:pt x="1210" y="1020"/>
                  </a:lnTo>
                  <a:lnTo>
                    <a:pt x="1227" y="925"/>
                  </a:lnTo>
                  <a:lnTo>
                    <a:pt x="1245" y="821"/>
                  </a:lnTo>
                  <a:lnTo>
                    <a:pt x="1245" y="709"/>
                  </a:lnTo>
                  <a:lnTo>
                    <a:pt x="1245" y="614"/>
                  </a:lnTo>
                  <a:lnTo>
                    <a:pt x="1236" y="519"/>
                  </a:lnTo>
                  <a:lnTo>
                    <a:pt x="1227" y="441"/>
                  </a:lnTo>
                  <a:lnTo>
                    <a:pt x="1210" y="363"/>
                  </a:lnTo>
                  <a:lnTo>
                    <a:pt x="1184" y="294"/>
                  </a:lnTo>
                  <a:lnTo>
                    <a:pt x="1158" y="225"/>
                  </a:lnTo>
                  <a:lnTo>
                    <a:pt x="1124" y="173"/>
                  </a:lnTo>
                  <a:lnTo>
                    <a:pt x="1089" y="121"/>
                  </a:lnTo>
                  <a:lnTo>
                    <a:pt x="1046" y="87"/>
                  </a:lnTo>
                  <a:lnTo>
                    <a:pt x="1003" y="52"/>
                  </a:lnTo>
                  <a:lnTo>
                    <a:pt x="951" y="26"/>
                  </a:lnTo>
                  <a:lnTo>
                    <a:pt x="899" y="9"/>
                  </a:lnTo>
                  <a:lnTo>
                    <a:pt x="83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8"/>
            <p:cNvSpPr/>
            <p:nvPr/>
          </p:nvSpPr>
          <p:spPr>
            <a:xfrm>
              <a:off x="-3882494" y="3275148"/>
              <a:ext cx="59144" cy="125010"/>
            </a:xfrm>
            <a:custGeom>
              <a:avLst/>
              <a:gdLst/>
              <a:ahLst/>
              <a:cxnLst/>
              <a:rect l="l" t="t" r="r" b="b"/>
              <a:pathLst>
                <a:path w="1496" h="3162" extrusionOk="0">
                  <a:moveTo>
                    <a:pt x="761" y="726"/>
                  </a:moveTo>
                  <a:lnTo>
                    <a:pt x="968" y="1797"/>
                  </a:lnTo>
                  <a:lnTo>
                    <a:pt x="545" y="1918"/>
                  </a:lnTo>
                  <a:lnTo>
                    <a:pt x="761" y="726"/>
                  </a:lnTo>
                  <a:close/>
                  <a:moveTo>
                    <a:pt x="934" y="0"/>
                  </a:moveTo>
                  <a:lnTo>
                    <a:pt x="597" y="104"/>
                  </a:lnTo>
                  <a:lnTo>
                    <a:pt x="1" y="3162"/>
                  </a:lnTo>
                  <a:lnTo>
                    <a:pt x="338" y="3058"/>
                  </a:lnTo>
                  <a:lnTo>
                    <a:pt x="459" y="2402"/>
                  </a:lnTo>
                  <a:lnTo>
                    <a:pt x="1046" y="2220"/>
                  </a:lnTo>
                  <a:lnTo>
                    <a:pt x="1158" y="2808"/>
                  </a:lnTo>
                  <a:lnTo>
                    <a:pt x="1495" y="2704"/>
                  </a:lnTo>
                  <a:lnTo>
                    <a:pt x="93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8"/>
            <p:cNvSpPr/>
            <p:nvPr/>
          </p:nvSpPr>
          <p:spPr>
            <a:xfrm>
              <a:off x="-3817261" y="3252257"/>
              <a:ext cx="54361" cy="128093"/>
            </a:xfrm>
            <a:custGeom>
              <a:avLst/>
              <a:gdLst/>
              <a:ahLst/>
              <a:cxnLst/>
              <a:rect l="l" t="t" r="r" b="b"/>
              <a:pathLst>
                <a:path w="1375" h="3240" extrusionOk="0">
                  <a:moveTo>
                    <a:pt x="1374" y="1"/>
                  </a:moveTo>
                  <a:lnTo>
                    <a:pt x="1037" y="87"/>
                  </a:lnTo>
                  <a:lnTo>
                    <a:pt x="1020" y="2031"/>
                  </a:lnTo>
                  <a:lnTo>
                    <a:pt x="1011" y="2031"/>
                  </a:lnTo>
                  <a:lnTo>
                    <a:pt x="355" y="286"/>
                  </a:lnTo>
                  <a:lnTo>
                    <a:pt x="18" y="381"/>
                  </a:lnTo>
                  <a:lnTo>
                    <a:pt x="1" y="3240"/>
                  </a:lnTo>
                  <a:lnTo>
                    <a:pt x="338" y="3136"/>
                  </a:lnTo>
                  <a:lnTo>
                    <a:pt x="346" y="1193"/>
                  </a:lnTo>
                  <a:lnTo>
                    <a:pt x="355" y="1184"/>
                  </a:lnTo>
                  <a:lnTo>
                    <a:pt x="1020" y="2929"/>
                  </a:lnTo>
                  <a:lnTo>
                    <a:pt x="1348" y="2834"/>
                  </a:lnTo>
                  <a:lnTo>
                    <a:pt x="1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8"/>
            <p:cNvSpPr/>
            <p:nvPr/>
          </p:nvSpPr>
          <p:spPr>
            <a:xfrm>
              <a:off x="-3753412" y="3239290"/>
              <a:ext cx="51277" cy="116510"/>
            </a:xfrm>
            <a:custGeom>
              <a:avLst/>
              <a:gdLst/>
              <a:ahLst/>
              <a:cxnLst/>
              <a:rect l="l" t="t" r="r" b="b"/>
              <a:pathLst>
                <a:path w="1297" h="2947" extrusionOk="0">
                  <a:moveTo>
                    <a:pt x="813" y="0"/>
                  </a:moveTo>
                  <a:lnTo>
                    <a:pt x="752" y="9"/>
                  </a:lnTo>
                  <a:lnTo>
                    <a:pt x="683" y="26"/>
                  </a:lnTo>
                  <a:lnTo>
                    <a:pt x="614" y="44"/>
                  </a:lnTo>
                  <a:lnTo>
                    <a:pt x="554" y="78"/>
                  </a:lnTo>
                  <a:lnTo>
                    <a:pt x="493" y="104"/>
                  </a:lnTo>
                  <a:lnTo>
                    <a:pt x="433" y="147"/>
                  </a:lnTo>
                  <a:lnTo>
                    <a:pt x="381" y="191"/>
                  </a:lnTo>
                  <a:lnTo>
                    <a:pt x="329" y="251"/>
                  </a:lnTo>
                  <a:lnTo>
                    <a:pt x="277" y="303"/>
                  </a:lnTo>
                  <a:lnTo>
                    <a:pt x="234" y="372"/>
                  </a:lnTo>
                  <a:lnTo>
                    <a:pt x="191" y="441"/>
                  </a:lnTo>
                  <a:lnTo>
                    <a:pt x="156" y="510"/>
                  </a:lnTo>
                  <a:lnTo>
                    <a:pt x="131" y="579"/>
                  </a:lnTo>
                  <a:lnTo>
                    <a:pt x="105" y="657"/>
                  </a:lnTo>
                  <a:lnTo>
                    <a:pt x="79" y="735"/>
                  </a:lnTo>
                  <a:lnTo>
                    <a:pt x="70" y="821"/>
                  </a:lnTo>
                  <a:lnTo>
                    <a:pt x="61" y="899"/>
                  </a:lnTo>
                  <a:lnTo>
                    <a:pt x="53" y="985"/>
                  </a:lnTo>
                  <a:lnTo>
                    <a:pt x="61" y="1149"/>
                  </a:lnTo>
                  <a:lnTo>
                    <a:pt x="79" y="1218"/>
                  </a:lnTo>
                  <a:lnTo>
                    <a:pt x="87" y="1288"/>
                  </a:lnTo>
                  <a:lnTo>
                    <a:pt x="113" y="1348"/>
                  </a:lnTo>
                  <a:lnTo>
                    <a:pt x="139" y="1400"/>
                  </a:lnTo>
                  <a:lnTo>
                    <a:pt x="165" y="1452"/>
                  </a:lnTo>
                  <a:lnTo>
                    <a:pt x="200" y="1495"/>
                  </a:lnTo>
                  <a:lnTo>
                    <a:pt x="243" y="1529"/>
                  </a:lnTo>
                  <a:lnTo>
                    <a:pt x="286" y="1564"/>
                  </a:lnTo>
                  <a:lnTo>
                    <a:pt x="390" y="1624"/>
                  </a:lnTo>
                  <a:lnTo>
                    <a:pt x="511" y="1668"/>
                  </a:lnTo>
                  <a:lnTo>
                    <a:pt x="649" y="1702"/>
                  </a:lnTo>
                  <a:lnTo>
                    <a:pt x="735" y="1728"/>
                  </a:lnTo>
                  <a:lnTo>
                    <a:pt x="796" y="1754"/>
                  </a:lnTo>
                  <a:lnTo>
                    <a:pt x="848" y="1780"/>
                  </a:lnTo>
                  <a:lnTo>
                    <a:pt x="891" y="1823"/>
                  </a:lnTo>
                  <a:lnTo>
                    <a:pt x="917" y="1866"/>
                  </a:lnTo>
                  <a:lnTo>
                    <a:pt x="943" y="1918"/>
                  </a:lnTo>
                  <a:lnTo>
                    <a:pt x="951" y="1987"/>
                  </a:lnTo>
                  <a:lnTo>
                    <a:pt x="960" y="2056"/>
                  </a:lnTo>
                  <a:lnTo>
                    <a:pt x="951" y="2134"/>
                  </a:lnTo>
                  <a:lnTo>
                    <a:pt x="934" y="2212"/>
                  </a:lnTo>
                  <a:lnTo>
                    <a:pt x="917" y="2272"/>
                  </a:lnTo>
                  <a:lnTo>
                    <a:pt x="882" y="2333"/>
                  </a:lnTo>
                  <a:lnTo>
                    <a:pt x="839" y="2385"/>
                  </a:lnTo>
                  <a:lnTo>
                    <a:pt x="796" y="2428"/>
                  </a:lnTo>
                  <a:lnTo>
                    <a:pt x="735" y="2462"/>
                  </a:lnTo>
                  <a:lnTo>
                    <a:pt x="675" y="2488"/>
                  </a:lnTo>
                  <a:lnTo>
                    <a:pt x="597" y="2506"/>
                  </a:lnTo>
                  <a:lnTo>
                    <a:pt x="528" y="2506"/>
                  </a:lnTo>
                  <a:lnTo>
                    <a:pt x="467" y="2488"/>
                  </a:lnTo>
                  <a:lnTo>
                    <a:pt x="416" y="2454"/>
                  </a:lnTo>
                  <a:lnTo>
                    <a:pt x="398" y="2428"/>
                  </a:lnTo>
                  <a:lnTo>
                    <a:pt x="381" y="2393"/>
                  </a:lnTo>
                  <a:lnTo>
                    <a:pt x="355" y="2324"/>
                  </a:lnTo>
                  <a:lnTo>
                    <a:pt x="338" y="2220"/>
                  </a:lnTo>
                  <a:lnTo>
                    <a:pt x="329" y="2108"/>
                  </a:lnTo>
                  <a:lnTo>
                    <a:pt x="1" y="2203"/>
                  </a:lnTo>
                  <a:lnTo>
                    <a:pt x="1" y="2220"/>
                  </a:lnTo>
                  <a:lnTo>
                    <a:pt x="1" y="2324"/>
                  </a:lnTo>
                  <a:lnTo>
                    <a:pt x="10" y="2419"/>
                  </a:lnTo>
                  <a:lnTo>
                    <a:pt x="27" y="2506"/>
                  </a:lnTo>
                  <a:lnTo>
                    <a:pt x="44" y="2583"/>
                  </a:lnTo>
                  <a:lnTo>
                    <a:pt x="70" y="2661"/>
                  </a:lnTo>
                  <a:lnTo>
                    <a:pt x="105" y="2721"/>
                  </a:lnTo>
                  <a:lnTo>
                    <a:pt x="148" y="2773"/>
                  </a:lnTo>
                  <a:lnTo>
                    <a:pt x="191" y="2825"/>
                  </a:lnTo>
                  <a:lnTo>
                    <a:pt x="243" y="2868"/>
                  </a:lnTo>
                  <a:lnTo>
                    <a:pt x="303" y="2894"/>
                  </a:lnTo>
                  <a:lnTo>
                    <a:pt x="355" y="2920"/>
                  </a:lnTo>
                  <a:lnTo>
                    <a:pt x="416" y="2937"/>
                  </a:lnTo>
                  <a:lnTo>
                    <a:pt x="476" y="2946"/>
                  </a:lnTo>
                  <a:lnTo>
                    <a:pt x="537" y="2946"/>
                  </a:lnTo>
                  <a:lnTo>
                    <a:pt x="606" y="2937"/>
                  </a:lnTo>
                  <a:lnTo>
                    <a:pt x="666" y="2920"/>
                  </a:lnTo>
                  <a:lnTo>
                    <a:pt x="735" y="2894"/>
                  </a:lnTo>
                  <a:lnTo>
                    <a:pt x="804" y="2868"/>
                  </a:lnTo>
                  <a:lnTo>
                    <a:pt x="865" y="2834"/>
                  </a:lnTo>
                  <a:lnTo>
                    <a:pt x="917" y="2791"/>
                  </a:lnTo>
                  <a:lnTo>
                    <a:pt x="977" y="2747"/>
                  </a:lnTo>
                  <a:lnTo>
                    <a:pt x="1029" y="2696"/>
                  </a:lnTo>
                  <a:lnTo>
                    <a:pt x="1072" y="2635"/>
                  </a:lnTo>
                  <a:lnTo>
                    <a:pt x="1115" y="2575"/>
                  </a:lnTo>
                  <a:lnTo>
                    <a:pt x="1158" y="2506"/>
                  </a:lnTo>
                  <a:lnTo>
                    <a:pt x="1193" y="2436"/>
                  </a:lnTo>
                  <a:lnTo>
                    <a:pt x="1219" y="2367"/>
                  </a:lnTo>
                  <a:lnTo>
                    <a:pt x="1245" y="2290"/>
                  </a:lnTo>
                  <a:lnTo>
                    <a:pt x="1262" y="2212"/>
                  </a:lnTo>
                  <a:lnTo>
                    <a:pt x="1279" y="2134"/>
                  </a:lnTo>
                  <a:lnTo>
                    <a:pt x="1288" y="2048"/>
                  </a:lnTo>
                  <a:lnTo>
                    <a:pt x="1288" y="1953"/>
                  </a:lnTo>
                  <a:lnTo>
                    <a:pt x="1288" y="1797"/>
                  </a:lnTo>
                  <a:lnTo>
                    <a:pt x="1271" y="1719"/>
                  </a:lnTo>
                  <a:lnTo>
                    <a:pt x="1262" y="1659"/>
                  </a:lnTo>
                  <a:lnTo>
                    <a:pt x="1236" y="1599"/>
                  </a:lnTo>
                  <a:lnTo>
                    <a:pt x="1219" y="1538"/>
                  </a:lnTo>
                  <a:lnTo>
                    <a:pt x="1184" y="1486"/>
                  </a:lnTo>
                  <a:lnTo>
                    <a:pt x="1150" y="1443"/>
                  </a:lnTo>
                  <a:lnTo>
                    <a:pt x="1115" y="1400"/>
                  </a:lnTo>
                  <a:lnTo>
                    <a:pt x="1072" y="1365"/>
                  </a:lnTo>
                  <a:lnTo>
                    <a:pt x="1029" y="1331"/>
                  </a:lnTo>
                  <a:lnTo>
                    <a:pt x="977" y="1305"/>
                  </a:lnTo>
                  <a:lnTo>
                    <a:pt x="865" y="1253"/>
                  </a:lnTo>
                  <a:lnTo>
                    <a:pt x="735" y="1218"/>
                  </a:lnTo>
                  <a:lnTo>
                    <a:pt x="649" y="1201"/>
                  </a:lnTo>
                  <a:lnTo>
                    <a:pt x="571" y="1167"/>
                  </a:lnTo>
                  <a:lnTo>
                    <a:pt x="511" y="1141"/>
                  </a:lnTo>
                  <a:lnTo>
                    <a:pt x="467" y="1106"/>
                  </a:lnTo>
                  <a:lnTo>
                    <a:pt x="433" y="1063"/>
                  </a:lnTo>
                  <a:lnTo>
                    <a:pt x="407" y="1020"/>
                  </a:lnTo>
                  <a:lnTo>
                    <a:pt x="398" y="959"/>
                  </a:lnTo>
                  <a:lnTo>
                    <a:pt x="390" y="890"/>
                  </a:lnTo>
                  <a:lnTo>
                    <a:pt x="398" y="821"/>
                  </a:lnTo>
                  <a:lnTo>
                    <a:pt x="407" y="743"/>
                  </a:lnTo>
                  <a:lnTo>
                    <a:pt x="433" y="674"/>
                  </a:lnTo>
                  <a:lnTo>
                    <a:pt x="467" y="614"/>
                  </a:lnTo>
                  <a:lnTo>
                    <a:pt x="511" y="562"/>
                  </a:lnTo>
                  <a:lnTo>
                    <a:pt x="554" y="510"/>
                  </a:lnTo>
                  <a:lnTo>
                    <a:pt x="614" y="476"/>
                  </a:lnTo>
                  <a:lnTo>
                    <a:pt x="675" y="458"/>
                  </a:lnTo>
                  <a:lnTo>
                    <a:pt x="744" y="441"/>
                  </a:lnTo>
                  <a:lnTo>
                    <a:pt x="796" y="450"/>
                  </a:lnTo>
                  <a:lnTo>
                    <a:pt x="848" y="476"/>
                  </a:lnTo>
                  <a:lnTo>
                    <a:pt x="891" y="510"/>
                  </a:lnTo>
                  <a:lnTo>
                    <a:pt x="925" y="571"/>
                  </a:lnTo>
                  <a:lnTo>
                    <a:pt x="951" y="640"/>
                  </a:lnTo>
                  <a:lnTo>
                    <a:pt x="960" y="717"/>
                  </a:lnTo>
                  <a:lnTo>
                    <a:pt x="968" y="804"/>
                  </a:lnTo>
                  <a:lnTo>
                    <a:pt x="1288" y="717"/>
                  </a:lnTo>
                  <a:lnTo>
                    <a:pt x="1297" y="700"/>
                  </a:lnTo>
                  <a:lnTo>
                    <a:pt x="1297" y="614"/>
                  </a:lnTo>
                  <a:lnTo>
                    <a:pt x="1288" y="527"/>
                  </a:lnTo>
                  <a:lnTo>
                    <a:pt x="1279" y="450"/>
                  </a:lnTo>
                  <a:lnTo>
                    <a:pt x="1262" y="381"/>
                  </a:lnTo>
                  <a:lnTo>
                    <a:pt x="1236" y="311"/>
                  </a:lnTo>
                  <a:lnTo>
                    <a:pt x="1210" y="251"/>
                  </a:lnTo>
                  <a:lnTo>
                    <a:pt x="1176" y="199"/>
                  </a:lnTo>
                  <a:lnTo>
                    <a:pt x="1133" y="147"/>
                  </a:lnTo>
                  <a:lnTo>
                    <a:pt x="1089" y="96"/>
                  </a:lnTo>
                  <a:lnTo>
                    <a:pt x="1038" y="61"/>
                  </a:lnTo>
                  <a:lnTo>
                    <a:pt x="986" y="35"/>
                  </a:lnTo>
                  <a:lnTo>
                    <a:pt x="934" y="18"/>
                  </a:lnTo>
                  <a:lnTo>
                    <a:pt x="8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8"/>
            <p:cNvSpPr/>
            <p:nvPr/>
          </p:nvSpPr>
          <p:spPr>
            <a:xfrm>
              <a:off x="-3692608" y="3219127"/>
              <a:ext cx="46809" cy="123665"/>
            </a:xfrm>
            <a:custGeom>
              <a:avLst/>
              <a:gdLst/>
              <a:ahLst/>
              <a:cxnLst/>
              <a:rect l="l" t="t" r="r" b="b"/>
              <a:pathLst>
                <a:path w="1184" h="3128" extrusionOk="0">
                  <a:moveTo>
                    <a:pt x="1184" y="1"/>
                  </a:moveTo>
                  <a:lnTo>
                    <a:pt x="26" y="329"/>
                  </a:lnTo>
                  <a:lnTo>
                    <a:pt x="1" y="3128"/>
                  </a:lnTo>
                  <a:lnTo>
                    <a:pt x="337" y="3024"/>
                  </a:lnTo>
                  <a:lnTo>
                    <a:pt x="346" y="1867"/>
                  </a:lnTo>
                  <a:lnTo>
                    <a:pt x="1046" y="1659"/>
                  </a:lnTo>
                  <a:lnTo>
                    <a:pt x="1054" y="1227"/>
                  </a:lnTo>
                  <a:lnTo>
                    <a:pt x="355" y="1435"/>
                  </a:lnTo>
                  <a:lnTo>
                    <a:pt x="355" y="666"/>
                  </a:lnTo>
                  <a:lnTo>
                    <a:pt x="1175" y="433"/>
                  </a:lnTo>
                  <a:lnTo>
                    <a:pt x="1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-3638998" y="3204104"/>
              <a:ext cx="46493" cy="122321"/>
            </a:xfrm>
            <a:custGeom>
              <a:avLst/>
              <a:gdLst/>
              <a:ahLst/>
              <a:cxnLst/>
              <a:rect l="l" t="t" r="r" b="b"/>
              <a:pathLst>
                <a:path w="1176" h="3094" extrusionOk="0">
                  <a:moveTo>
                    <a:pt x="1175" y="1"/>
                  </a:moveTo>
                  <a:lnTo>
                    <a:pt x="27" y="329"/>
                  </a:lnTo>
                  <a:lnTo>
                    <a:pt x="1" y="3093"/>
                  </a:lnTo>
                  <a:lnTo>
                    <a:pt x="1150" y="2748"/>
                  </a:lnTo>
                  <a:lnTo>
                    <a:pt x="1150" y="2324"/>
                  </a:lnTo>
                  <a:lnTo>
                    <a:pt x="338" y="2566"/>
                  </a:lnTo>
                  <a:lnTo>
                    <a:pt x="338" y="2566"/>
                  </a:lnTo>
                  <a:lnTo>
                    <a:pt x="346" y="1780"/>
                  </a:lnTo>
                  <a:lnTo>
                    <a:pt x="1037" y="1582"/>
                  </a:lnTo>
                  <a:lnTo>
                    <a:pt x="1046" y="1150"/>
                  </a:lnTo>
                  <a:lnTo>
                    <a:pt x="355" y="1357"/>
                  </a:lnTo>
                  <a:lnTo>
                    <a:pt x="355" y="1357"/>
                  </a:lnTo>
                  <a:lnTo>
                    <a:pt x="364" y="657"/>
                  </a:lnTo>
                  <a:lnTo>
                    <a:pt x="1167" y="433"/>
                  </a:lnTo>
                  <a:lnTo>
                    <a:pt x="117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8"/>
            <p:cNvSpPr/>
            <p:nvPr/>
          </p:nvSpPr>
          <p:spPr>
            <a:xfrm>
              <a:off x="-3585705" y="3193864"/>
              <a:ext cx="52977" cy="116510"/>
            </a:xfrm>
            <a:custGeom>
              <a:avLst/>
              <a:gdLst/>
              <a:ahLst/>
              <a:cxnLst/>
              <a:rect l="l" t="t" r="r" b="b"/>
              <a:pathLst>
                <a:path w="1340" h="2947" extrusionOk="0">
                  <a:moveTo>
                    <a:pt x="778" y="441"/>
                  </a:moveTo>
                  <a:lnTo>
                    <a:pt x="830" y="467"/>
                  </a:lnTo>
                  <a:lnTo>
                    <a:pt x="864" y="502"/>
                  </a:lnTo>
                  <a:lnTo>
                    <a:pt x="890" y="553"/>
                  </a:lnTo>
                  <a:lnTo>
                    <a:pt x="916" y="614"/>
                  </a:lnTo>
                  <a:lnTo>
                    <a:pt x="925" y="692"/>
                  </a:lnTo>
                  <a:lnTo>
                    <a:pt x="933" y="778"/>
                  </a:lnTo>
                  <a:lnTo>
                    <a:pt x="925" y="873"/>
                  </a:lnTo>
                  <a:lnTo>
                    <a:pt x="907" y="951"/>
                  </a:lnTo>
                  <a:lnTo>
                    <a:pt x="890" y="1029"/>
                  </a:lnTo>
                  <a:lnTo>
                    <a:pt x="855" y="1089"/>
                  </a:lnTo>
                  <a:lnTo>
                    <a:pt x="821" y="1141"/>
                  </a:lnTo>
                  <a:lnTo>
                    <a:pt x="769" y="1184"/>
                  </a:lnTo>
                  <a:lnTo>
                    <a:pt x="709" y="1219"/>
                  </a:lnTo>
                  <a:lnTo>
                    <a:pt x="648" y="1245"/>
                  </a:lnTo>
                  <a:lnTo>
                    <a:pt x="354" y="1331"/>
                  </a:lnTo>
                  <a:lnTo>
                    <a:pt x="363" y="536"/>
                  </a:lnTo>
                  <a:lnTo>
                    <a:pt x="657" y="450"/>
                  </a:lnTo>
                  <a:lnTo>
                    <a:pt x="726" y="441"/>
                  </a:lnTo>
                  <a:close/>
                  <a:moveTo>
                    <a:pt x="804" y="1"/>
                  </a:moveTo>
                  <a:lnTo>
                    <a:pt x="734" y="9"/>
                  </a:lnTo>
                  <a:lnTo>
                    <a:pt x="665" y="27"/>
                  </a:lnTo>
                  <a:lnTo>
                    <a:pt x="35" y="208"/>
                  </a:lnTo>
                  <a:lnTo>
                    <a:pt x="0" y="2946"/>
                  </a:lnTo>
                  <a:lnTo>
                    <a:pt x="337" y="2851"/>
                  </a:lnTo>
                  <a:lnTo>
                    <a:pt x="354" y="1754"/>
                  </a:lnTo>
                  <a:lnTo>
                    <a:pt x="665" y="1659"/>
                  </a:lnTo>
                  <a:lnTo>
                    <a:pt x="726" y="1650"/>
                  </a:lnTo>
                  <a:lnTo>
                    <a:pt x="778" y="1659"/>
                  </a:lnTo>
                  <a:lnTo>
                    <a:pt x="821" y="1676"/>
                  </a:lnTo>
                  <a:lnTo>
                    <a:pt x="864" y="1720"/>
                  </a:lnTo>
                  <a:lnTo>
                    <a:pt x="890" y="1771"/>
                  </a:lnTo>
                  <a:lnTo>
                    <a:pt x="907" y="1841"/>
                  </a:lnTo>
                  <a:lnTo>
                    <a:pt x="925" y="1918"/>
                  </a:lnTo>
                  <a:lnTo>
                    <a:pt x="925" y="2013"/>
                  </a:lnTo>
                  <a:lnTo>
                    <a:pt x="925" y="2203"/>
                  </a:lnTo>
                  <a:lnTo>
                    <a:pt x="925" y="2333"/>
                  </a:lnTo>
                  <a:lnTo>
                    <a:pt x="933" y="2471"/>
                  </a:lnTo>
                  <a:lnTo>
                    <a:pt x="942" y="2532"/>
                  </a:lnTo>
                  <a:lnTo>
                    <a:pt x="950" y="2583"/>
                  </a:lnTo>
                  <a:lnTo>
                    <a:pt x="968" y="2618"/>
                  </a:lnTo>
                  <a:lnTo>
                    <a:pt x="994" y="2653"/>
                  </a:lnTo>
                  <a:lnTo>
                    <a:pt x="1339" y="2549"/>
                  </a:lnTo>
                  <a:lnTo>
                    <a:pt x="1339" y="2506"/>
                  </a:lnTo>
                  <a:lnTo>
                    <a:pt x="1313" y="2480"/>
                  </a:lnTo>
                  <a:lnTo>
                    <a:pt x="1296" y="2445"/>
                  </a:lnTo>
                  <a:lnTo>
                    <a:pt x="1287" y="2393"/>
                  </a:lnTo>
                  <a:lnTo>
                    <a:pt x="1270" y="2342"/>
                  </a:lnTo>
                  <a:lnTo>
                    <a:pt x="1261" y="2229"/>
                  </a:lnTo>
                  <a:lnTo>
                    <a:pt x="1261" y="2108"/>
                  </a:lnTo>
                  <a:lnTo>
                    <a:pt x="1261" y="1910"/>
                  </a:lnTo>
                  <a:lnTo>
                    <a:pt x="1261" y="1797"/>
                  </a:lnTo>
                  <a:lnTo>
                    <a:pt x="1244" y="1694"/>
                  </a:lnTo>
                  <a:lnTo>
                    <a:pt x="1227" y="1599"/>
                  </a:lnTo>
                  <a:lnTo>
                    <a:pt x="1201" y="1521"/>
                  </a:lnTo>
                  <a:lnTo>
                    <a:pt x="1166" y="1452"/>
                  </a:lnTo>
                  <a:lnTo>
                    <a:pt x="1115" y="1400"/>
                  </a:lnTo>
                  <a:lnTo>
                    <a:pt x="1063" y="1365"/>
                  </a:lnTo>
                  <a:lnTo>
                    <a:pt x="994" y="1340"/>
                  </a:lnTo>
                  <a:lnTo>
                    <a:pt x="1054" y="1279"/>
                  </a:lnTo>
                  <a:lnTo>
                    <a:pt x="1106" y="1201"/>
                  </a:lnTo>
                  <a:lnTo>
                    <a:pt x="1158" y="1124"/>
                  </a:lnTo>
                  <a:lnTo>
                    <a:pt x="1192" y="1037"/>
                  </a:lnTo>
                  <a:lnTo>
                    <a:pt x="1227" y="951"/>
                  </a:lnTo>
                  <a:lnTo>
                    <a:pt x="1244" y="856"/>
                  </a:lnTo>
                  <a:lnTo>
                    <a:pt x="1261" y="761"/>
                  </a:lnTo>
                  <a:lnTo>
                    <a:pt x="1261" y="657"/>
                  </a:lnTo>
                  <a:lnTo>
                    <a:pt x="1261" y="571"/>
                  </a:lnTo>
                  <a:lnTo>
                    <a:pt x="1253" y="484"/>
                  </a:lnTo>
                  <a:lnTo>
                    <a:pt x="1244" y="407"/>
                  </a:lnTo>
                  <a:lnTo>
                    <a:pt x="1227" y="329"/>
                  </a:lnTo>
                  <a:lnTo>
                    <a:pt x="1210" y="268"/>
                  </a:lnTo>
                  <a:lnTo>
                    <a:pt x="1175" y="208"/>
                  </a:lnTo>
                  <a:lnTo>
                    <a:pt x="1149" y="156"/>
                  </a:lnTo>
                  <a:lnTo>
                    <a:pt x="1106" y="113"/>
                  </a:lnTo>
                  <a:lnTo>
                    <a:pt x="1071" y="78"/>
                  </a:lnTo>
                  <a:lnTo>
                    <a:pt x="1020" y="44"/>
                  </a:lnTo>
                  <a:lnTo>
                    <a:pt x="976" y="27"/>
                  </a:lnTo>
                  <a:lnTo>
                    <a:pt x="916" y="9"/>
                  </a:lnTo>
                  <a:lnTo>
                    <a:pt x="8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8"/>
            <p:cNvSpPr/>
            <p:nvPr/>
          </p:nvSpPr>
          <p:spPr>
            <a:xfrm>
              <a:off x="-3633186" y="2176194"/>
              <a:ext cx="367517" cy="335375"/>
            </a:xfrm>
            <a:custGeom>
              <a:avLst/>
              <a:gdLst/>
              <a:ahLst/>
              <a:cxnLst/>
              <a:rect l="l" t="t" r="r" b="b"/>
              <a:pathLst>
                <a:path w="9296" h="8483" extrusionOk="0">
                  <a:moveTo>
                    <a:pt x="7585" y="0"/>
                  </a:moveTo>
                  <a:lnTo>
                    <a:pt x="7412" y="9"/>
                  </a:lnTo>
                  <a:lnTo>
                    <a:pt x="7231" y="18"/>
                  </a:lnTo>
                  <a:lnTo>
                    <a:pt x="7041" y="43"/>
                  </a:lnTo>
                  <a:lnTo>
                    <a:pt x="6842" y="78"/>
                  </a:lnTo>
                  <a:lnTo>
                    <a:pt x="6643" y="121"/>
                  </a:lnTo>
                  <a:lnTo>
                    <a:pt x="6445" y="173"/>
                  </a:lnTo>
                  <a:lnTo>
                    <a:pt x="6237" y="234"/>
                  </a:lnTo>
                  <a:lnTo>
                    <a:pt x="6021" y="303"/>
                  </a:lnTo>
                  <a:lnTo>
                    <a:pt x="5805" y="380"/>
                  </a:lnTo>
                  <a:lnTo>
                    <a:pt x="5589" y="467"/>
                  </a:lnTo>
                  <a:lnTo>
                    <a:pt x="5365" y="570"/>
                  </a:lnTo>
                  <a:lnTo>
                    <a:pt x="5149" y="674"/>
                  </a:lnTo>
                  <a:lnTo>
                    <a:pt x="4924" y="786"/>
                  </a:lnTo>
                  <a:lnTo>
                    <a:pt x="4700" y="907"/>
                  </a:lnTo>
                  <a:lnTo>
                    <a:pt x="4466" y="1045"/>
                  </a:lnTo>
                  <a:lnTo>
                    <a:pt x="4242" y="1184"/>
                  </a:lnTo>
                  <a:lnTo>
                    <a:pt x="4017" y="1331"/>
                  </a:lnTo>
                  <a:lnTo>
                    <a:pt x="3784" y="1486"/>
                  </a:lnTo>
                  <a:lnTo>
                    <a:pt x="3559" y="1650"/>
                  </a:lnTo>
                  <a:lnTo>
                    <a:pt x="3335" y="1823"/>
                  </a:lnTo>
                  <a:lnTo>
                    <a:pt x="3110" y="2004"/>
                  </a:lnTo>
                  <a:lnTo>
                    <a:pt x="2886" y="2194"/>
                  </a:lnTo>
                  <a:lnTo>
                    <a:pt x="2661" y="2384"/>
                  </a:lnTo>
                  <a:lnTo>
                    <a:pt x="2454" y="2583"/>
                  </a:lnTo>
                  <a:lnTo>
                    <a:pt x="2246" y="2782"/>
                  </a:lnTo>
                  <a:lnTo>
                    <a:pt x="2056" y="2980"/>
                  </a:lnTo>
                  <a:lnTo>
                    <a:pt x="1866" y="3188"/>
                  </a:lnTo>
                  <a:lnTo>
                    <a:pt x="1685" y="3386"/>
                  </a:lnTo>
                  <a:lnTo>
                    <a:pt x="1512" y="3594"/>
                  </a:lnTo>
                  <a:lnTo>
                    <a:pt x="1348" y="3801"/>
                  </a:lnTo>
                  <a:lnTo>
                    <a:pt x="1193" y="4008"/>
                  </a:lnTo>
                  <a:lnTo>
                    <a:pt x="1046" y="4207"/>
                  </a:lnTo>
                  <a:lnTo>
                    <a:pt x="908" y="4414"/>
                  </a:lnTo>
                  <a:lnTo>
                    <a:pt x="778" y="4622"/>
                  </a:lnTo>
                  <a:lnTo>
                    <a:pt x="657" y="4820"/>
                  </a:lnTo>
                  <a:lnTo>
                    <a:pt x="553" y="5019"/>
                  </a:lnTo>
                  <a:lnTo>
                    <a:pt x="450" y="5218"/>
                  </a:lnTo>
                  <a:lnTo>
                    <a:pt x="355" y="5416"/>
                  </a:lnTo>
                  <a:lnTo>
                    <a:pt x="277" y="5615"/>
                  </a:lnTo>
                  <a:lnTo>
                    <a:pt x="208" y="5805"/>
                  </a:lnTo>
                  <a:lnTo>
                    <a:pt x="147" y="5986"/>
                  </a:lnTo>
                  <a:lnTo>
                    <a:pt x="96" y="6176"/>
                  </a:lnTo>
                  <a:lnTo>
                    <a:pt x="52" y="6358"/>
                  </a:lnTo>
                  <a:lnTo>
                    <a:pt x="26" y="6531"/>
                  </a:lnTo>
                  <a:lnTo>
                    <a:pt x="9" y="6703"/>
                  </a:lnTo>
                  <a:lnTo>
                    <a:pt x="1" y="6868"/>
                  </a:lnTo>
                  <a:lnTo>
                    <a:pt x="1" y="7023"/>
                  </a:lnTo>
                  <a:lnTo>
                    <a:pt x="18" y="7178"/>
                  </a:lnTo>
                  <a:lnTo>
                    <a:pt x="44" y="7325"/>
                  </a:lnTo>
                  <a:lnTo>
                    <a:pt x="78" y="7464"/>
                  </a:lnTo>
                  <a:lnTo>
                    <a:pt x="130" y="7602"/>
                  </a:lnTo>
                  <a:lnTo>
                    <a:pt x="191" y="7723"/>
                  </a:lnTo>
                  <a:lnTo>
                    <a:pt x="260" y="7844"/>
                  </a:lnTo>
                  <a:lnTo>
                    <a:pt x="346" y="7956"/>
                  </a:lnTo>
                  <a:lnTo>
                    <a:pt x="441" y="8051"/>
                  </a:lnTo>
                  <a:lnTo>
                    <a:pt x="553" y="8146"/>
                  </a:lnTo>
                  <a:lnTo>
                    <a:pt x="666" y="8224"/>
                  </a:lnTo>
                  <a:lnTo>
                    <a:pt x="787" y="8293"/>
                  </a:lnTo>
                  <a:lnTo>
                    <a:pt x="925" y="8353"/>
                  </a:lnTo>
                  <a:lnTo>
                    <a:pt x="1063" y="8396"/>
                  </a:lnTo>
                  <a:lnTo>
                    <a:pt x="1210" y="8431"/>
                  </a:lnTo>
                  <a:lnTo>
                    <a:pt x="1374" y="8457"/>
                  </a:lnTo>
                  <a:lnTo>
                    <a:pt x="1538" y="8474"/>
                  </a:lnTo>
                  <a:lnTo>
                    <a:pt x="1702" y="8483"/>
                  </a:lnTo>
                  <a:lnTo>
                    <a:pt x="1884" y="8483"/>
                  </a:lnTo>
                  <a:lnTo>
                    <a:pt x="2065" y="8466"/>
                  </a:lnTo>
                  <a:lnTo>
                    <a:pt x="2255" y="8440"/>
                  </a:lnTo>
                  <a:lnTo>
                    <a:pt x="2454" y="8414"/>
                  </a:lnTo>
                  <a:lnTo>
                    <a:pt x="2652" y="8371"/>
                  </a:lnTo>
                  <a:lnTo>
                    <a:pt x="2851" y="8319"/>
                  </a:lnTo>
                  <a:lnTo>
                    <a:pt x="3058" y="8258"/>
                  </a:lnTo>
                  <a:lnTo>
                    <a:pt x="3274" y="8189"/>
                  </a:lnTo>
                  <a:lnTo>
                    <a:pt x="3490" y="8103"/>
                  </a:lnTo>
                  <a:lnTo>
                    <a:pt x="3706" y="8016"/>
                  </a:lnTo>
                  <a:lnTo>
                    <a:pt x="3922" y="7921"/>
                  </a:lnTo>
                  <a:lnTo>
                    <a:pt x="4147" y="7818"/>
                  </a:lnTo>
                  <a:lnTo>
                    <a:pt x="4371" y="7697"/>
                  </a:lnTo>
                  <a:lnTo>
                    <a:pt x="4596" y="7576"/>
                  </a:lnTo>
                  <a:lnTo>
                    <a:pt x="4829" y="7446"/>
                  </a:lnTo>
                  <a:lnTo>
                    <a:pt x="5054" y="7308"/>
                  </a:lnTo>
                  <a:lnTo>
                    <a:pt x="5278" y="7153"/>
                  </a:lnTo>
                  <a:lnTo>
                    <a:pt x="5512" y="6997"/>
                  </a:lnTo>
                  <a:lnTo>
                    <a:pt x="5736" y="6833"/>
                  </a:lnTo>
                  <a:lnTo>
                    <a:pt x="5961" y="6660"/>
                  </a:lnTo>
                  <a:lnTo>
                    <a:pt x="6185" y="6479"/>
                  </a:lnTo>
                  <a:lnTo>
                    <a:pt x="6410" y="6297"/>
                  </a:lnTo>
                  <a:lnTo>
                    <a:pt x="6635" y="6099"/>
                  </a:lnTo>
                  <a:lnTo>
                    <a:pt x="6842" y="5900"/>
                  </a:lnTo>
                  <a:lnTo>
                    <a:pt x="7049" y="5701"/>
                  </a:lnTo>
                  <a:lnTo>
                    <a:pt x="7239" y="5503"/>
                  </a:lnTo>
                  <a:lnTo>
                    <a:pt x="7429" y="5304"/>
                  </a:lnTo>
                  <a:lnTo>
                    <a:pt x="7611" y="5097"/>
                  </a:lnTo>
                  <a:lnTo>
                    <a:pt x="7783" y="4889"/>
                  </a:lnTo>
                  <a:lnTo>
                    <a:pt x="7948" y="4691"/>
                  </a:lnTo>
                  <a:lnTo>
                    <a:pt x="8103" y="4483"/>
                  </a:lnTo>
                  <a:lnTo>
                    <a:pt x="8250" y="4276"/>
                  </a:lnTo>
                  <a:lnTo>
                    <a:pt x="8388" y="4069"/>
                  </a:lnTo>
                  <a:lnTo>
                    <a:pt x="8518" y="3870"/>
                  </a:lnTo>
                  <a:lnTo>
                    <a:pt x="8630" y="3663"/>
                  </a:lnTo>
                  <a:lnTo>
                    <a:pt x="8742" y="3464"/>
                  </a:lnTo>
                  <a:lnTo>
                    <a:pt x="8846" y="3265"/>
                  </a:lnTo>
                  <a:lnTo>
                    <a:pt x="8932" y="3067"/>
                  </a:lnTo>
                  <a:lnTo>
                    <a:pt x="9019" y="2877"/>
                  </a:lnTo>
                  <a:lnTo>
                    <a:pt x="9088" y="2687"/>
                  </a:lnTo>
                  <a:lnTo>
                    <a:pt x="9148" y="2497"/>
                  </a:lnTo>
                  <a:lnTo>
                    <a:pt x="9200" y="2315"/>
                  </a:lnTo>
                  <a:lnTo>
                    <a:pt x="9243" y="2134"/>
                  </a:lnTo>
                  <a:lnTo>
                    <a:pt x="9269" y="1961"/>
                  </a:lnTo>
                  <a:lnTo>
                    <a:pt x="9286" y="1788"/>
                  </a:lnTo>
                  <a:lnTo>
                    <a:pt x="9295" y="1624"/>
                  </a:lnTo>
                  <a:lnTo>
                    <a:pt x="9295" y="1460"/>
                  </a:lnTo>
                  <a:lnTo>
                    <a:pt x="9278" y="1313"/>
                  </a:lnTo>
                  <a:lnTo>
                    <a:pt x="9252" y="1158"/>
                  </a:lnTo>
                  <a:lnTo>
                    <a:pt x="9217" y="1020"/>
                  </a:lnTo>
                  <a:lnTo>
                    <a:pt x="9166" y="890"/>
                  </a:lnTo>
                  <a:lnTo>
                    <a:pt x="9105" y="760"/>
                  </a:lnTo>
                  <a:lnTo>
                    <a:pt x="9036" y="640"/>
                  </a:lnTo>
                  <a:lnTo>
                    <a:pt x="8950" y="536"/>
                  </a:lnTo>
                  <a:lnTo>
                    <a:pt x="8855" y="432"/>
                  </a:lnTo>
                  <a:lnTo>
                    <a:pt x="8742" y="346"/>
                  </a:lnTo>
                  <a:lnTo>
                    <a:pt x="8630" y="259"/>
                  </a:lnTo>
                  <a:lnTo>
                    <a:pt x="8509" y="199"/>
                  </a:lnTo>
                  <a:lnTo>
                    <a:pt x="8371" y="139"/>
                  </a:lnTo>
                  <a:lnTo>
                    <a:pt x="8233" y="87"/>
                  </a:lnTo>
                  <a:lnTo>
                    <a:pt x="8077" y="52"/>
                  </a:lnTo>
                  <a:lnTo>
                    <a:pt x="7922" y="26"/>
                  </a:lnTo>
                  <a:lnTo>
                    <a:pt x="7758" y="9"/>
                  </a:lnTo>
                  <a:lnTo>
                    <a:pt x="7585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8"/>
            <p:cNvSpPr/>
            <p:nvPr/>
          </p:nvSpPr>
          <p:spPr>
            <a:xfrm>
              <a:off x="-3640698" y="2166982"/>
              <a:ext cx="361350" cy="330947"/>
            </a:xfrm>
            <a:custGeom>
              <a:avLst/>
              <a:gdLst/>
              <a:ahLst/>
              <a:cxnLst/>
              <a:rect l="l" t="t" r="r" b="b"/>
              <a:pathLst>
                <a:path w="9140" h="8371" extrusionOk="0">
                  <a:moveTo>
                    <a:pt x="8483" y="0"/>
                  </a:moveTo>
                  <a:lnTo>
                    <a:pt x="1" y="7567"/>
                  </a:lnTo>
                  <a:lnTo>
                    <a:pt x="761" y="8370"/>
                  </a:lnTo>
                  <a:lnTo>
                    <a:pt x="5650" y="6807"/>
                  </a:lnTo>
                  <a:lnTo>
                    <a:pt x="9140" y="769"/>
                  </a:lnTo>
                  <a:lnTo>
                    <a:pt x="8483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8"/>
            <p:cNvSpPr/>
            <p:nvPr/>
          </p:nvSpPr>
          <p:spPr>
            <a:xfrm>
              <a:off x="-3654338" y="2151603"/>
              <a:ext cx="367478" cy="335375"/>
            </a:xfrm>
            <a:custGeom>
              <a:avLst/>
              <a:gdLst/>
              <a:ahLst/>
              <a:cxnLst/>
              <a:rect l="l" t="t" r="r" b="b"/>
              <a:pathLst>
                <a:path w="9295" h="8483" extrusionOk="0">
                  <a:moveTo>
                    <a:pt x="7593" y="0"/>
                  </a:moveTo>
                  <a:lnTo>
                    <a:pt x="7411" y="9"/>
                  </a:lnTo>
                  <a:lnTo>
                    <a:pt x="7230" y="18"/>
                  </a:lnTo>
                  <a:lnTo>
                    <a:pt x="7040" y="44"/>
                  </a:lnTo>
                  <a:lnTo>
                    <a:pt x="6841" y="78"/>
                  </a:lnTo>
                  <a:lnTo>
                    <a:pt x="6643" y="121"/>
                  </a:lnTo>
                  <a:lnTo>
                    <a:pt x="6444" y="173"/>
                  </a:lnTo>
                  <a:lnTo>
                    <a:pt x="6237" y="234"/>
                  </a:lnTo>
                  <a:lnTo>
                    <a:pt x="6021" y="303"/>
                  </a:lnTo>
                  <a:lnTo>
                    <a:pt x="5805" y="380"/>
                  </a:lnTo>
                  <a:lnTo>
                    <a:pt x="5589" y="467"/>
                  </a:lnTo>
                  <a:lnTo>
                    <a:pt x="5373" y="570"/>
                  </a:lnTo>
                  <a:lnTo>
                    <a:pt x="5148" y="674"/>
                  </a:lnTo>
                  <a:lnTo>
                    <a:pt x="4924" y="786"/>
                  </a:lnTo>
                  <a:lnTo>
                    <a:pt x="4699" y="907"/>
                  </a:lnTo>
                  <a:lnTo>
                    <a:pt x="4466" y="1046"/>
                  </a:lnTo>
                  <a:lnTo>
                    <a:pt x="4241" y="1184"/>
                  </a:lnTo>
                  <a:lnTo>
                    <a:pt x="4017" y="1331"/>
                  </a:lnTo>
                  <a:lnTo>
                    <a:pt x="3783" y="1486"/>
                  </a:lnTo>
                  <a:lnTo>
                    <a:pt x="3559" y="1650"/>
                  </a:lnTo>
                  <a:lnTo>
                    <a:pt x="3334" y="1823"/>
                  </a:lnTo>
                  <a:lnTo>
                    <a:pt x="3110" y="2004"/>
                  </a:lnTo>
                  <a:lnTo>
                    <a:pt x="2885" y="2194"/>
                  </a:lnTo>
                  <a:lnTo>
                    <a:pt x="2661" y="2384"/>
                  </a:lnTo>
                  <a:lnTo>
                    <a:pt x="2453" y="2583"/>
                  </a:lnTo>
                  <a:lnTo>
                    <a:pt x="2246" y="2782"/>
                  </a:lnTo>
                  <a:lnTo>
                    <a:pt x="2056" y="2980"/>
                  </a:lnTo>
                  <a:lnTo>
                    <a:pt x="1866" y="3188"/>
                  </a:lnTo>
                  <a:lnTo>
                    <a:pt x="1684" y="3386"/>
                  </a:lnTo>
                  <a:lnTo>
                    <a:pt x="1512" y="3594"/>
                  </a:lnTo>
                  <a:lnTo>
                    <a:pt x="1348" y="3801"/>
                  </a:lnTo>
                  <a:lnTo>
                    <a:pt x="1192" y="4008"/>
                  </a:lnTo>
                  <a:lnTo>
                    <a:pt x="1045" y="4207"/>
                  </a:lnTo>
                  <a:lnTo>
                    <a:pt x="907" y="4414"/>
                  </a:lnTo>
                  <a:lnTo>
                    <a:pt x="777" y="4622"/>
                  </a:lnTo>
                  <a:lnTo>
                    <a:pt x="665" y="4820"/>
                  </a:lnTo>
                  <a:lnTo>
                    <a:pt x="553" y="5019"/>
                  </a:lnTo>
                  <a:lnTo>
                    <a:pt x="449" y="5218"/>
                  </a:lnTo>
                  <a:lnTo>
                    <a:pt x="363" y="5416"/>
                  </a:lnTo>
                  <a:lnTo>
                    <a:pt x="276" y="5615"/>
                  </a:lnTo>
                  <a:lnTo>
                    <a:pt x="207" y="5805"/>
                  </a:lnTo>
                  <a:lnTo>
                    <a:pt x="147" y="5995"/>
                  </a:lnTo>
                  <a:lnTo>
                    <a:pt x="95" y="6177"/>
                  </a:lnTo>
                  <a:lnTo>
                    <a:pt x="52" y="6358"/>
                  </a:lnTo>
                  <a:lnTo>
                    <a:pt x="26" y="6531"/>
                  </a:lnTo>
                  <a:lnTo>
                    <a:pt x="9" y="6703"/>
                  </a:lnTo>
                  <a:lnTo>
                    <a:pt x="0" y="6868"/>
                  </a:lnTo>
                  <a:lnTo>
                    <a:pt x="0" y="7023"/>
                  </a:lnTo>
                  <a:lnTo>
                    <a:pt x="17" y="7179"/>
                  </a:lnTo>
                  <a:lnTo>
                    <a:pt x="43" y="7325"/>
                  </a:lnTo>
                  <a:lnTo>
                    <a:pt x="78" y="7464"/>
                  </a:lnTo>
                  <a:lnTo>
                    <a:pt x="130" y="7602"/>
                  </a:lnTo>
                  <a:lnTo>
                    <a:pt x="190" y="7723"/>
                  </a:lnTo>
                  <a:lnTo>
                    <a:pt x="259" y="7844"/>
                  </a:lnTo>
                  <a:lnTo>
                    <a:pt x="346" y="7956"/>
                  </a:lnTo>
                  <a:lnTo>
                    <a:pt x="441" y="8051"/>
                  </a:lnTo>
                  <a:lnTo>
                    <a:pt x="553" y="8146"/>
                  </a:lnTo>
                  <a:lnTo>
                    <a:pt x="665" y="8224"/>
                  </a:lnTo>
                  <a:lnTo>
                    <a:pt x="786" y="8293"/>
                  </a:lnTo>
                  <a:lnTo>
                    <a:pt x="924" y="8353"/>
                  </a:lnTo>
                  <a:lnTo>
                    <a:pt x="1062" y="8397"/>
                  </a:lnTo>
                  <a:lnTo>
                    <a:pt x="1218" y="8431"/>
                  </a:lnTo>
                  <a:lnTo>
                    <a:pt x="1373" y="8457"/>
                  </a:lnTo>
                  <a:lnTo>
                    <a:pt x="1538" y="8474"/>
                  </a:lnTo>
                  <a:lnTo>
                    <a:pt x="1710" y="8483"/>
                  </a:lnTo>
                  <a:lnTo>
                    <a:pt x="1883" y="8483"/>
                  </a:lnTo>
                  <a:lnTo>
                    <a:pt x="2064" y="8466"/>
                  </a:lnTo>
                  <a:lnTo>
                    <a:pt x="2255" y="8440"/>
                  </a:lnTo>
                  <a:lnTo>
                    <a:pt x="2453" y="8414"/>
                  </a:lnTo>
                  <a:lnTo>
                    <a:pt x="2652" y="8371"/>
                  </a:lnTo>
                  <a:lnTo>
                    <a:pt x="2851" y="8319"/>
                  </a:lnTo>
                  <a:lnTo>
                    <a:pt x="3058" y="8258"/>
                  </a:lnTo>
                  <a:lnTo>
                    <a:pt x="3274" y="8189"/>
                  </a:lnTo>
                  <a:lnTo>
                    <a:pt x="3490" y="8103"/>
                  </a:lnTo>
                  <a:lnTo>
                    <a:pt x="3706" y="8016"/>
                  </a:lnTo>
                  <a:lnTo>
                    <a:pt x="3930" y="7921"/>
                  </a:lnTo>
                  <a:lnTo>
                    <a:pt x="4146" y="7818"/>
                  </a:lnTo>
                  <a:lnTo>
                    <a:pt x="4371" y="7697"/>
                  </a:lnTo>
                  <a:lnTo>
                    <a:pt x="4595" y="7576"/>
                  </a:lnTo>
                  <a:lnTo>
                    <a:pt x="4829" y="7446"/>
                  </a:lnTo>
                  <a:lnTo>
                    <a:pt x="5053" y="7308"/>
                  </a:lnTo>
                  <a:lnTo>
                    <a:pt x="5278" y="7153"/>
                  </a:lnTo>
                  <a:lnTo>
                    <a:pt x="5511" y="6997"/>
                  </a:lnTo>
                  <a:lnTo>
                    <a:pt x="5736" y="6833"/>
                  </a:lnTo>
                  <a:lnTo>
                    <a:pt x="5960" y="6660"/>
                  </a:lnTo>
                  <a:lnTo>
                    <a:pt x="6185" y="6479"/>
                  </a:lnTo>
                  <a:lnTo>
                    <a:pt x="6409" y="6297"/>
                  </a:lnTo>
                  <a:lnTo>
                    <a:pt x="6634" y="6099"/>
                  </a:lnTo>
                  <a:lnTo>
                    <a:pt x="6841" y="5900"/>
                  </a:lnTo>
                  <a:lnTo>
                    <a:pt x="7049" y="5701"/>
                  </a:lnTo>
                  <a:lnTo>
                    <a:pt x="7239" y="5503"/>
                  </a:lnTo>
                  <a:lnTo>
                    <a:pt x="7429" y="5304"/>
                  </a:lnTo>
                  <a:lnTo>
                    <a:pt x="7610" y="5097"/>
                  </a:lnTo>
                  <a:lnTo>
                    <a:pt x="7783" y="4889"/>
                  </a:lnTo>
                  <a:lnTo>
                    <a:pt x="7947" y="4691"/>
                  </a:lnTo>
                  <a:lnTo>
                    <a:pt x="8102" y="4483"/>
                  </a:lnTo>
                  <a:lnTo>
                    <a:pt x="8249" y="4276"/>
                  </a:lnTo>
                  <a:lnTo>
                    <a:pt x="8388" y="4069"/>
                  </a:lnTo>
                  <a:lnTo>
                    <a:pt x="8517" y="3870"/>
                  </a:lnTo>
                  <a:lnTo>
                    <a:pt x="8638" y="3663"/>
                  </a:lnTo>
                  <a:lnTo>
                    <a:pt x="8742" y="3464"/>
                  </a:lnTo>
                  <a:lnTo>
                    <a:pt x="8845" y="3266"/>
                  </a:lnTo>
                  <a:lnTo>
                    <a:pt x="8940" y="3067"/>
                  </a:lnTo>
                  <a:lnTo>
                    <a:pt x="9018" y="2877"/>
                  </a:lnTo>
                  <a:lnTo>
                    <a:pt x="9087" y="2687"/>
                  </a:lnTo>
                  <a:lnTo>
                    <a:pt x="9148" y="2497"/>
                  </a:lnTo>
                  <a:lnTo>
                    <a:pt x="9200" y="2315"/>
                  </a:lnTo>
                  <a:lnTo>
                    <a:pt x="9243" y="2134"/>
                  </a:lnTo>
                  <a:lnTo>
                    <a:pt x="9269" y="1961"/>
                  </a:lnTo>
                  <a:lnTo>
                    <a:pt x="9286" y="1788"/>
                  </a:lnTo>
                  <a:lnTo>
                    <a:pt x="9295" y="1624"/>
                  </a:lnTo>
                  <a:lnTo>
                    <a:pt x="9295" y="1460"/>
                  </a:lnTo>
                  <a:lnTo>
                    <a:pt x="9277" y="1313"/>
                  </a:lnTo>
                  <a:lnTo>
                    <a:pt x="9251" y="1166"/>
                  </a:lnTo>
                  <a:lnTo>
                    <a:pt x="9217" y="1020"/>
                  </a:lnTo>
                  <a:lnTo>
                    <a:pt x="9165" y="890"/>
                  </a:lnTo>
                  <a:lnTo>
                    <a:pt x="9104" y="761"/>
                  </a:lnTo>
                  <a:lnTo>
                    <a:pt x="9035" y="640"/>
                  </a:lnTo>
                  <a:lnTo>
                    <a:pt x="8949" y="536"/>
                  </a:lnTo>
                  <a:lnTo>
                    <a:pt x="8854" y="432"/>
                  </a:lnTo>
                  <a:lnTo>
                    <a:pt x="8742" y="346"/>
                  </a:lnTo>
                  <a:lnTo>
                    <a:pt x="8629" y="268"/>
                  </a:lnTo>
                  <a:lnTo>
                    <a:pt x="8508" y="199"/>
                  </a:lnTo>
                  <a:lnTo>
                    <a:pt x="8370" y="139"/>
                  </a:lnTo>
                  <a:lnTo>
                    <a:pt x="8232" y="87"/>
                  </a:lnTo>
                  <a:lnTo>
                    <a:pt x="8085" y="52"/>
                  </a:lnTo>
                  <a:lnTo>
                    <a:pt x="7921" y="26"/>
                  </a:lnTo>
                  <a:lnTo>
                    <a:pt x="7757" y="9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-3632159" y="2170026"/>
              <a:ext cx="323792" cy="292361"/>
            </a:xfrm>
            <a:custGeom>
              <a:avLst/>
              <a:gdLst/>
              <a:ahLst/>
              <a:cxnLst/>
              <a:rect l="l" t="t" r="r" b="b"/>
              <a:pathLst>
                <a:path w="8190" h="7395" extrusionOk="0">
                  <a:moveTo>
                    <a:pt x="6807" y="1"/>
                  </a:moveTo>
                  <a:lnTo>
                    <a:pt x="6652" y="9"/>
                  </a:lnTo>
                  <a:lnTo>
                    <a:pt x="6496" y="35"/>
                  </a:lnTo>
                  <a:lnTo>
                    <a:pt x="6332" y="61"/>
                  </a:lnTo>
                  <a:lnTo>
                    <a:pt x="6168" y="96"/>
                  </a:lnTo>
                  <a:lnTo>
                    <a:pt x="5995" y="139"/>
                  </a:lnTo>
                  <a:lnTo>
                    <a:pt x="5823" y="191"/>
                  </a:lnTo>
                  <a:lnTo>
                    <a:pt x="5641" y="251"/>
                  </a:lnTo>
                  <a:lnTo>
                    <a:pt x="5460" y="320"/>
                  </a:lnTo>
                  <a:lnTo>
                    <a:pt x="5270" y="398"/>
                  </a:lnTo>
                  <a:lnTo>
                    <a:pt x="5080" y="485"/>
                  </a:lnTo>
                  <a:lnTo>
                    <a:pt x="4890" y="580"/>
                  </a:lnTo>
                  <a:lnTo>
                    <a:pt x="4691" y="675"/>
                  </a:lnTo>
                  <a:lnTo>
                    <a:pt x="4492" y="787"/>
                  </a:lnTo>
                  <a:lnTo>
                    <a:pt x="4294" y="899"/>
                  </a:lnTo>
                  <a:lnTo>
                    <a:pt x="4095" y="1020"/>
                  </a:lnTo>
                  <a:lnTo>
                    <a:pt x="3896" y="1150"/>
                  </a:lnTo>
                  <a:lnTo>
                    <a:pt x="3698" y="1288"/>
                  </a:lnTo>
                  <a:lnTo>
                    <a:pt x="3490" y="1426"/>
                  </a:lnTo>
                  <a:lnTo>
                    <a:pt x="3292" y="1573"/>
                  </a:lnTo>
                  <a:lnTo>
                    <a:pt x="3093" y="1728"/>
                  </a:lnTo>
                  <a:lnTo>
                    <a:pt x="2886" y="1893"/>
                  </a:lnTo>
                  <a:lnTo>
                    <a:pt x="2687" y="2065"/>
                  </a:lnTo>
                  <a:lnTo>
                    <a:pt x="2497" y="2238"/>
                  </a:lnTo>
                  <a:lnTo>
                    <a:pt x="2307" y="2411"/>
                  </a:lnTo>
                  <a:lnTo>
                    <a:pt x="2117" y="2584"/>
                  </a:lnTo>
                  <a:lnTo>
                    <a:pt x="1944" y="2765"/>
                  </a:lnTo>
                  <a:lnTo>
                    <a:pt x="1771" y="2938"/>
                  </a:lnTo>
                  <a:lnTo>
                    <a:pt x="1607" y="3119"/>
                  </a:lnTo>
                  <a:lnTo>
                    <a:pt x="1452" y="3301"/>
                  </a:lnTo>
                  <a:lnTo>
                    <a:pt x="1305" y="3482"/>
                  </a:lnTo>
                  <a:lnTo>
                    <a:pt x="1158" y="3663"/>
                  </a:lnTo>
                  <a:lnTo>
                    <a:pt x="1028" y="3836"/>
                  </a:lnTo>
                  <a:lnTo>
                    <a:pt x="899" y="4017"/>
                  </a:lnTo>
                  <a:lnTo>
                    <a:pt x="778" y="4199"/>
                  </a:lnTo>
                  <a:lnTo>
                    <a:pt x="666" y="4372"/>
                  </a:lnTo>
                  <a:lnTo>
                    <a:pt x="562" y="4544"/>
                  </a:lnTo>
                  <a:lnTo>
                    <a:pt x="467" y="4717"/>
                  </a:lnTo>
                  <a:lnTo>
                    <a:pt x="381" y="4890"/>
                  </a:lnTo>
                  <a:lnTo>
                    <a:pt x="303" y="5054"/>
                  </a:lnTo>
                  <a:lnTo>
                    <a:pt x="234" y="5218"/>
                  </a:lnTo>
                  <a:lnTo>
                    <a:pt x="173" y="5374"/>
                  </a:lnTo>
                  <a:lnTo>
                    <a:pt x="121" y="5529"/>
                  </a:lnTo>
                  <a:lnTo>
                    <a:pt x="78" y="5685"/>
                  </a:lnTo>
                  <a:lnTo>
                    <a:pt x="44" y="5831"/>
                  </a:lnTo>
                  <a:lnTo>
                    <a:pt x="18" y="5978"/>
                  </a:lnTo>
                  <a:lnTo>
                    <a:pt x="9" y="6117"/>
                  </a:lnTo>
                  <a:lnTo>
                    <a:pt x="0" y="6255"/>
                  </a:lnTo>
                  <a:lnTo>
                    <a:pt x="9" y="6376"/>
                  </a:lnTo>
                  <a:lnTo>
                    <a:pt x="18" y="6505"/>
                  </a:lnTo>
                  <a:lnTo>
                    <a:pt x="44" y="6618"/>
                  </a:lnTo>
                  <a:lnTo>
                    <a:pt x="78" y="6730"/>
                  </a:lnTo>
                  <a:lnTo>
                    <a:pt x="130" y="6833"/>
                  </a:lnTo>
                  <a:lnTo>
                    <a:pt x="182" y="6929"/>
                  </a:lnTo>
                  <a:lnTo>
                    <a:pt x="251" y="7015"/>
                  </a:lnTo>
                  <a:lnTo>
                    <a:pt x="329" y="7093"/>
                  </a:lnTo>
                  <a:lnTo>
                    <a:pt x="415" y="7162"/>
                  </a:lnTo>
                  <a:lnTo>
                    <a:pt x="510" y="7222"/>
                  </a:lnTo>
                  <a:lnTo>
                    <a:pt x="614" y="7274"/>
                  </a:lnTo>
                  <a:lnTo>
                    <a:pt x="726" y="7317"/>
                  </a:lnTo>
                  <a:lnTo>
                    <a:pt x="847" y="7352"/>
                  </a:lnTo>
                  <a:lnTo>
                    <a:pt x="968" y="7378"/>
                  </a:lnTo>
                  <a:lnTo>
                    <a:pt x="1106" y="7386"/>
                  </a:lnTo>
                  <a:lnTo>
                    <a:pt x="1244" y="7395"/>
                  </a:lnTo>
                  <a:lnTo>
                    <a:pt x="1391" y="7395"/>
                  </a:lnTo>
                  <a:lnTo>
                    <a:pt x="1538" y="7386"/>
                  </a:lnTo>
                  <a:lnTo>
                    <a:pt x="1694" y="7360"/>
                  </a:lnTo>
                  <a:lnTo>
                    <a:pt x="1858" y="7334"/>
                  </a:lnTo>
                  <a:lnTo>
                    <a:pt x="2022" y="7300"/>
                  </a:lnTo>
                  <a:lnTo>
                    <a:pt x="2195" y="7248"/>
                  </a:lnTo>
                  <a:lnTo>
                    <a:pt x="2376" y="7196"/>
                  </a:lnTo>
                  <a:lnTo>
                    <a:pt x="2557" y="7136"/>
                  </a:lnTo>
                  <a:lnTo>
                    <a:pt x="2739" y="7067"/>
                  </a:lnTo>
                  <a:lnTo>
                    <a:pt x="2929" y="6989"/>
                  </a:lnTo>
                  <a:lnTo>
                    <a:pt x="3119" y="6911"/>
                  </a:lnTo>
                  <a:lnTo>
                    <a:pt x="3309" y="6816"/>
                  </a:lnTo>
                  <a:lnTo>
                    <a:pt x="3499" y="6713"/>
                  </a:lnTo>
                  <a:lnTo>
                    <a:pt x="3698" y="6609"/>
                  </a:lnTo>
                  <a:lnTo>
                    <a:pt x="3896" y="6497"/>
                  </a:lnTo>
                  <a:lnTo>
                    <a:pt x="4095" y="6376"/>
                  </a:lnTo>
                  <a:lnTo>
                    <a:pt x="4302" y="6246"/>
                  </a:lnTo>
                  <a:lnTo>
                    <a:pt x="4501" y="6108"/>
                  </a:lnTo>
                  <a:lnTo>
                    <a:pt x="4700" y="5970"/>
                  </a:lnTo>
                  <a:lnTo>
                    <a:pt x="4907" y="5823"/>
                  </a:lnTo>
                  <a:lnTo>
                    <a:pt x="5106" y="5667"/>
                  </a:lnTo>
                  <a:lnTo>
                    <a:pt x="5304" y="5503"/>
                  </a:lnTo>
                  <a:lnTo>
                    <a:pt x="5503" y="5330"/>
                  </a:lnTo>
                  <a:lnTo>
                    <a:pt x="5702" y="5158"/>
                  </a:lnTo>
                  <a:lnTo>
                    <a:pt x="5892" y="4985"/>
                  </a:lnTo>
                  <a:lnTo>
                    <a:pt x="6073" y="4812"/>
                  </a:lnTo>
                  <a:lnTo>
                    <a:pt x="6254" y="4631"/>
                  </a:lnTo>
                  <a:lnTo>
                    <a:pt x="6419" y="4449"/>
                  </a:lnTo>
                  <a:lnTo>
                    <a:pt x="6583" y="4277"/>
                  </a:lnTo>
                  <a:lnTo>
                    <a:pt x="6738" y="4095"/>
                  </a:lnTo>
                  <a:lnTo>
                    <a:pt x="6894" y="3914"/>
                  </a:lnTo>
                  <a:lnTo>
                    <a:pt x="7032" y="3732"/>
                  </a:lnTo>
                  <a:lnTo>
                    <a:pt x="7170" y="3551"/>
                  </a:lnTo>
                  <a:lnTo>
                    <a:pt x="7291" y="3378"/>
                  </a:lnTo>
                  <a:lnTo>
                    <a:pt x="7412" y="3197"/>
                  </a:lnTo>
                  <a:lnTo>
                    <a:pt x="7524" y="3024"/>
                  </a:lnTo>
                  <a:lnTo>
                    <a:pt x="7628" y="2851"/>
                  </a:lnTo>
                  <a:lnTo>
                    <a:pt x="7723" y="2679"/>
                  </a:lnTo>
                  <a:lnTo>
                    <a:pt x="7809" y="2506"/>
                  </a:lnTo>
                  <a:lnTo>
                    <a:pt x="7887" y="2342"/>
                  </a:lnTo>
                  <a:lnTo>
                    <a:pt x="7956" y="2178"/>
                  </a:lnTo>
                  <a:lnTo>
                    <a:pt x="8017" y="2013"/>
                  </a:lnTo>
                  <a:lnTo>
                    <a:pt x="8068" y="1858"/>
                  </a:lnTo>
                  <a:lnTo>
                    <a:pt x="8112" y="1711"/>
                  </a:lnTo>
                  <a:lnTo>
                    <a:pt x="8146" y="1556"/>
                  </a:lnTo>
                  <a:lnTo>
                    <a:pt x="8172" y="1417"/>
                  </a:lnTo>
                  <a:lnTo>
                    <a:pt x="8189" y="1279"/>
                  </a:lnTo>
                  <a:lnTo>
                    <a:pt x="8189" y="1141"/>
                  </a:lnTo>
                  <a:lnTo>
                    <a:pt x="8189" y="1011"/>
                  </a:lnTo>
                  <a:lnTo>
                    <a:pt x="8172" y="891"/>
                  </a:lnTo>
                  <a:lnTo>
                    <a:pt x="8146" y="778"/>
                  </a:lnTo>
                  <a:lnTo>
                    <a:pt x="8112" y="666"/>
                  </a:lnTo>
                  <a:lnTo>
                    <a:pt x="8068" y="562"/>
                  </a:lnTo>
                  <a:lnTo>
                    <a:pt x="8008" y="467"/>
                  </a:lnTo>
                  <a:lnTo>
                    <a:pt x="7939" y="381"/>
                  </a:lnTo>
                  <a:lnTo>
                    <a:pt x="7861" y="303"/>
                  </a:lnTo>
                  <a:lnTo>
                    <a:pt x="7775" y="225"/>
                  </a:lnTo>
                  <a:lnTo>
                    <a:pt x="7680" y="165"/>
                  </a:lnTo>
                  <a:lnTo>
                    <a:pt x="7585" y="113"/>
                  </a:lnTo>
                  <a:lnTo>
                    <a:pt x="7472" y="79"/>
                  </a:lnTo>
                  <a:lnTo>
                    <a:pt x="7351" y="44"/>
                  </a:lnTo>
                  <a:lnTo>
                    <a:pt x="7222" y="18"/>
                  </a:lnTo>
                  <a:lnTo>
                    <a:pt x="7092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8"/>
            <p:cNvSpPr/>
            <p:nvPr/>
          </p:nvSpPr>
          <p:spPr>
            <a:xfrm>
              <a:off x="-3620219" y="2180266"/>
              <a:ext cx="323792" cy="292717"/>
            </a:xfrm>
            <a:custGeom>
              <a:avLst/>
              <a:gdLst/>
              <a:ahLst/>
              <a:cxnLst/>
              <a:rect l="l" t="t" r="r" b="b"/>
              <a:pathLst>
                <a:path w="8190" h="7404" extrusionOk="0">
                  <a:moveTo>
                    <a:pt x="6954" y="1"/>
                  </a:moveTo>
                  <a:lnTo>
                    <a:pt x="6808" y="10"/>
                  </a:lnTo>
                  <a:lnTo>
                    <a:pt x="6652" y="18"/>
                  </a:lnTo>
                  <a:lnTo>
                    <a:pt x="6497" y="36"/>
                  </a:lnTo>
                  <a:lnTo>
                    <a:pt x="6332" y="70"/>
                  </a:lnTo>
                  <a:lnTo>
                    <a:pt x="6168" y="105"/>
                  </a:lnTo>
                  <a:lnTo>
                    <a:pt x="5996" y="148"/>
                  </a:lnTo>
                  <a:lnTo>
                    <a:pt x="5814" y="200"/>
                  </a:lnTo>
                  <a:lnTo>
                    <a:pt x="5641" y="260"/>
                  </a:lnTo>
                  <a:lnTo>
                    <a:pt x="5451" y="329"/>
                  </a:lnTo>
                  <a:lnTo>
                    <a:pt x="5270" y="407"/>
                  </a:lnTo>
                  <a:lnTo>
                    <a:pt x="5080" y="493"/>
                  </a:lnTo>
                  <a:lnTo>
                    <a:pt x="4881" y="580"/>
                  </a:lnTo>
                  <a:lnTo>
                    <a:pt x="4691" y="683"/>
                  </a:lnTo>
                  <a:lnTo>
                    <a:pt x="4493" y="787"/>
                  </a:lnTo>
                  <a:lnTo>
                    <a:pt x="4294" y="908"/>
                  </a:lnTo>
                  <a:lnTo>
                    <a:pt x="4095" y="1029"/>
                  </a:lnTo>
                  <a:lnTo>
                    <a:pt x="3897" y="1150"/>
                  </a:lnTo>
                  <a:lnTo>
                    <a:pt x="3689" y="1288"/>
                  </a:lnTo>
                  <a:lnTo>
                    <a:pt x="3491" y="1435"/>
                  </a:lnTo>
                  <a:lnTo>
                    <a:pt x="3292" y="1582"/>
                  </a:lnTo>
                  <a:lnTo>
                    <a:pt x="3085" y="1737"/>
                  </a:lnTo>
                  <a:lnTo>
                    <a:pt x="2886" y="1901"/>
                  </a:lnTo>
                  <a:lnTo>
                    <a:pt x="2687" y="2065"/>
                  </a:lnTo>
                  <a:lnTo>
                    <a:pt x="2489" y="2238"/>
                  </a:lnTo>
                  <a:lnTo>
                    <a:pt x="2299" y="2411"/>
                  </a:lnTo>
                  <a:lnTo>
                    <a:pt x="2117" y="2592"/>
                  </a:lnTo>
                  <a:lnTo>
                    <a:pt x="1944" y="2765"/>
                  </a:lnTo>
                  <a:lnTo>
                    <a:pt x="1772" y="2947"/>
                  </a:lnTo>
                  <a:lnTo>
                    <a:pt x="1607" y="3128"/>
                  </a:lnTo>
                  <a:lnTo>
                    <a:pt x="1452" y="3309"/>
                  </a:lnTo>
                  <a:lnTo>
                    <a:pt x="1297" y="3491"/>
                  </a:lnTo>
                  <a:lnTo>
                    <a:pt x="1158" y="3663"/>
                  </a:lnTo>
                  <a:lnTo>
                    <a:pt x="1020" y="3845"/>
                  </a:lnTo>
                  <a:lnTo>
                    <a:pt x="899" y="4026"/>
                  </a:lnTo>
                  <a:lnTo>
                    <a:pt x="778" y="4199"/>
                  </a:lnTo>
                  <a:lnTo>
                    <a:pt x="666" y="4380"/>
                  </a:lnTo>
                  <a:lnTo>
                    <a:pt x="562" y="4553"/>
                  </a:lnTo>
                  <a:lnTo>
                    <a:pt x="467" y="4726"/>
                  </a:lnTo>
                  <a:lnTo>
                    <a:pt x="381" y="4890"/>
                  </a:lnTo>
                  <a:lnTo>
                    <a:pt x="303" y="5063"/>
                  </a:lnTo>
                  <a:lnTo>
                    <a:pt x="234" y="5218"/>
                  </a:lnTo>
                  <a:lnTo>
                    <a:pt x="174" y="5382"/>
                  </a:lnTo>
                  <a:lnTo>
                    <a:pt x="122" y="5538"/>
                  </a:lnTo>
                  <a:lnTo>
                    <a:pt x="79" y="5693"/>
                  </a:lnTo>
                  <a:lnTo>
                    <a:pt x="44" y="5840"/>
                  </a:lnTo>
                  <a:lnTo>
                    <a:pt x="18" y="5987"/>
                  </a:lnTo>
                  <a:lnTo>
                    <a:pt x="1" y="6125"/>
                  </a:lnTo>
                  <a:lnTo>
                    <a:pt x="1" y="6255"/>
                  </a:lnTo>
                  <a:lnTo>
                    <a:pt x="1" y="6384"/>
                  </a:lnTo>
                  <a:lnTo>
                    <a:pt x="18" y="6505"/>
                  </a:lnTo>
                  <a:lnTo>
                    <a:pt x="44" y="6626"/>
                  </a:lnTo>
                  <a:lnTo>
                    <a:pt x="79" y="6730"/>
                  </a:lnTo>
                  <a:lnTo>
                    <a:pt x="122" y="6834"/>
                  </a:lnTo>
                  <a:lnTo>
                    <a:pt x="182" y="6929"/>
                  </a:lnTo>
                  <a:lnTo>
                    <a:pt x="251" y="7024"/>
                  </a:lnTo>
                  <a:lnTo>
                    <a:pt x="329" y="7101"/>
                  </a:lnTo>
                  <a:lnTo>
                    <a:pt x="415" y="7171"/>
                  </a:lnTo>
                  <a:lnTo>
                    <a:pt x="510" y="7231"/>
                  </a:lnTo>
                  <a:lnTo>
                    <a:pt x="614" y="7283"/>
                  </a:lnTo>
                  <a:lnTo>
                    <a:pt x="726" y="7326"/>
                  </a:lnTo>
                  <a:lnTo>
                    <a:pt x="839" y="7361"/>
                  </a:lnTo>
                  <a:lnTo>
                    <a:pt x="968" y="7378"/>
                  </a:lnTo>
                  <a:lnTo>
                    <a:pt x="1098" y="7395"/>
                  </a:lnTo>
                  <a:lnTo>
                    <a:pt x="1236" y="7404"/>
                  </a:lnTo>
                  <a:lnTo>
                    <a:pt x="1383" y="7404"/>
                  </a:lnTo>
                  <a:lnTo>
                    <a:pt x="1538" y="7386"/>
                  </a:lnTo>
                  <a:lnTo>
                    <a:pt x="1694" y="7369"/>
                  </a:lnTo>
                  <a:lnTo>
                    <a:pt x="1858" y="7343"/>
                  </a:lnTo>
                  <a:lnTo>
                    <a:pt x="2022" y="7300"/>
                  </a:lnTo>
                  <a:lnTo>
                    <a:pt x="2195" y="7257"/>
                  </a:lnTo>
                  <a:lnTo>
                    <a:pt x="2368" y="7205"/>
                  </a:lnTo>
                  <a:lnTo>
                    <a:pt x="2549" y="7145"/>
                  </a:lnTo>
                  <a:lnTo>
                    <a:pt x="2739" y="7075"/>
                  </a:lnTo>
                  <a:lnTo>
                    <a:pt x="2920" y="6998"/>
                  </a:lnTo>
                  <a:lnTo>
                    <a:pt x="3111" y="6911"/>
                  </a:lnTo>
                  <a:lnTo>
                    <a:pt x="3301" y="6825"/>
                  </a:lnTo>
                  <a:lnTo>
                    <a:pt x="3499" y="6721"/>
                  </a:lnTo>
                  <a:lnTo>
                    <a:pt x="3698" y="6618"/>
                  </a:lnTo>
                  <a:lnTo>
                    <a:pt x="3897" y="6505"/>
                  </a:lnTo>
                  <a:lnTo>
                    <a:pt x="4095" y="6376"/>
                  </a:lnTo>
                  <a:lnTo>
                    <a:pt x="4294" y="6255"/>
                  </a:lnTo>
                  <a:lnTo>
                    <a:pt x="4501" y="6117"/>
                  </a:lnTo>
                  <a:lnTo>
                    <a:pt x="4700" y="5970"/>
                  </a:lnTo>
                  <a:lnTo>
                    <a:pt x="4899" y="5823"/>
                  </a:lnTo>
                  <a:lnTo>
                    <a:pt x="5106" y="5667"/>
                  </a:lnTo>
                  <a:lnTo>
                    <a:pt x="5305" y="5503"/>
                  </a:lnTo>
                  <a:lnTo>
                    <a:pt x="5503" y="5339"/>
                  </a:lnTo>
                  <a:lnTo>
                    <a:pt x="5702" y="5166"/>
                  </a:lnTo>
                  <a:lnTo>
                    <a:pt x="5892" y="4994"/>
                  </a:lnTo>
                  <a:lnTo>
                    <a:pt x="6073" y="4812"/>
                  </a:lnTo>
                  <a:lnTo>
                    <a:pt x="6246" y="4640"/>
                  </a:lnTo>
                  <a:lnTo>
                    <a:pt x="6419" y="4458"/>
                  </a:lnTo>
                  <a:lnTo>
                    <a:pt x="6583" y="4277"/>
                  </a:lnTo>
                  <a:lnTo>
                    <a:pt x="6738" y="4095"/>
                  </a:lnTo>
                  <a:lnTo>
                    <a:pt x="6885" y="3923"/>
                  </a:lnTo>
                  <a:lnTo>
                    <a:pt x="7032" y="3741"/>
                  </a:lnTo>
                  <a:lnTo>
                    <a:pt x="7162" y="3560"/>
                  </a:lnTo>
                  <a:lnTo>
                    <a:pt x="7291" y="3378"/>
                  </a:lnTo>
                  <a:lnTo>
                    <a:pt x="7412" y="3206"/>
                  </a:lnTo>
                  <a:lnTo>
                    <a:pt x="7525" y="3033"/>
                  </a:lnTo>
                  <a:lnTo>
                    <a:pt x="7628" y="2851"/>
                  </a:lnTo>
                  <a:lnTo>
                    <a:pt x="7723" y="2687"/>
                  </a:lnTo>
                  <a:lnTo>
                    <a:pt x="7810" y="2515"/>
                  </a:lnTo>
                  <a:lnTo>
                    <a:pt x="7887" y="2350"/>
                  </a:lnTo>
                  <a:lnTo>
                    <a:pt x="7956" y="2186"/>
                  </a:lnTo>
                  <a:lnTo>
                    <a:pt x="8017" y="2022"/>
                  </a:lnTo>
                  <a:lnTo>
                    <a:pt x="8069" y="1867"/>
                  </a:lnTo>
                  <a:lnTo>
                    <a:pt x="8112" y="1711"/>
                  </a:lnTo>
                  <a:lnTo>
                    <a:pt x="8146" y="1564"/>
                  </a:lnTo>
                  <a:lnTo>
                    <a:pt x="8172" y="1418"/>
                  </a:lnTo>
                  <a:lnTo>
                    <a:pt x="8190" y="1279"/>
                  </a:lnTo>
                  <a:lnTo>
                    <a:pt x="8190" y="1150"/>
                  </a:lnTo>
                  <a:lnTo>
                    <a:pt x="8190" y="1020"/>
                  </a:lnTo>
                  <a:lnTo>
                    <a:pt x="8172" y="899"/>
                  </a:lnTo>
                  <a:lnTo>
                    <a:pt x="8146" y="778"/>
                  </a:lnTo>
                  <a:lnTo>
                    <a:pt x="8112" y="675"/>
                  </a:lnTo>
                  <a:lnTo>
                    <a:pt x="8060" y="571"/>
                  </a:lnTo>
                  <a:lnTo>
                    <a:pt x="8008" y="476"/>
                  </a:lnTo>
                  <a:lnTo>
                    <a:pt x="7939" y="390"/>
                  </a:lnTo>
                  <a:lnTo>
                    <a:pt x="7861" y="303"/>
                  </a:lnTo>
                  <a:lnTo>
                    <a:pt x="7775" y="234"/>
                  </a:lnTo>
                  <a:lnTo>
                    <a:pt x="7680" y="174"/>
                  </a:lnTo>
                  <a:lnTo>
                    <a:pt x="7576" y="122"/>
                  </a:lnTo>
                  <a:lnTo>
                    <a:pt x="7464" y="79"/>
                  </a:lnTo>
                  <a:lnTo>
                    <a:pt x="7352" y="44"/>
                  </a:lnTo>
                  <a:lnTo>
                    <a:pt x="7222" y="27"/>
                  </a:lnTo>
                  <a:lnTo>
                    <a:pt x="7093" y="10"/>
                  </a:lnTo>
                  <a:lnTo>
                    <a:pt x="6954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8"/>
            <p:cNvSpPr/>
            <p:nvPr/>
          </p:nvSpPr>
          <p:spPr>
            <a:xfrm>
              <a:off x="-3593217" y="2214780"/>
              <a:ext cx="246936" cy="185142"/>
            </a:xfrm>
            <a:custGeom>
              <a:avLst/>
              <a:gdLst/>
              <a:ahLst/>
              <a:cxnLst/>
              <a:rect l="l" t="t" r="r" b="b"/>
              <a:pathLst>
                <a:path w="6246" h="4683" extrusionOk="0">
                  <a:moveTo>
                    <a:pt x="4717" y="475"/>
                  </a:moveTo>
                  <a:lnTo>
                    <a:pt x="4794" y="484"/>
                  </a:lnTo>
                  <a:lnTo>
                    <a:pt x="4863" y="501"/>
                  </a:lnTo>
                  <a:lnTo>
                    <a:pt x="4933" y="519"/>
                  </a:lnTo>
                  <a:lnTo>
                    <a:pt x="5002" y="553"/>
                  </a:lnTo>
                  <a:lnTo>
                    <a:pt x="5062" y="588"/>
                  </a:lnTo>
                  <a:lnTo>
                    <a:pt x="5114" y="640"/>
                  </a:lnTo>
                  <a:lnTo>
                    <a:pt x="5166" y="691"/>
                  </a:lnTo>
                  <a:lnTo>
                    <a:pt x="5169" y="696"/>
                  </a:lnTo>
                  <a:lnTo>
                    <a:pt x="3301" y="2080"/>
                  </a:lnTo>
                  <a:lnTo>
                    <a:pt x="3301" y="2080"/>
                  </a:lnTo>
                  <a:lnTo>
                    <a:pt x="3300" y="2065"/>
                  </a:lnTo>
                  <a:lnTo>
                    <a:pt x="3300" y="1961"/>
                  </a:lnTo>
                  <a:lnTo>
                    <a:pt x="3309" y="1858"/>
                  </a:lnTo>
                  <a:lnTo>
                    <a:pt x="3317" y="1763"/>
                  </a:lnTo>
                  <a:lnTo>
                    <a:pt x="3334" y="1668"/>
                  </a:lnTo>
                  <a:lnTo>
                    <a:pt x="3360" y="1581"/>
                  </a:lnTo>
                  <a:lnTo>
                    <a:pt x="3386" y="1495"/>
                  </a:lnTo>
                  <a:lnTo>
                    <a:pt x="3430" y="1408"/>
                  </a:lnTo>
                  <a:lnTo>
                    <a:pt x="3464" y="1331"/>
                  </a:lnTo>
                  <a:lnTo>
                    <a:pt x="3516" y="1253"/>
                  </a:lnTo>
                  <a:lnTo>
                    <a:pt x="3568" y="1175"/>
                  </a:lnTo>
                  <a:lnTo>
                    <a:pt x="3620" y="1097"/>
                  </a:lnTo>
                  <a:lnTo>
                    <a:pt x="3680" y="1028"/>
                  </a:lnTo>
                  <a:lnTo>
                    <a:pt x="3749" y="959"/>
                  </a:lnTo>
                  <a:lnTo>
                    <a:pt x="3896" y="830"/>
                  </a:lnTo>
                  <a:lnTo>
                    <a:pt x="4000" y="752"/>
                  </a:lnTo>
                  <a:lnTo>
                    <a:pt x="4095" y="683"/>
                  </a:lnTo>
                  <a:lnTo>
                    <a:pt x="4190" y="631"/>
                  </a:lnTo>
                  <a:lnTo>
                    <a:pt x="4285" y="579"/>
                  </a:lnTo>
                  <a:lnTo>
                    <a:pt x="4371" y="545"/>
                  </a:lnTo>
                  <a:lnTo>
                    <a:pt x="4466" y="510"/>
                  </a:lnTo>
                  <a:lnTo>
                    <a:pt x="4552" y="493"/>
                  </a:lnTo>
                  <a:lnTo>
                    <a:pt x="4630" y="484"/>
                  </a:lnTo>
                  <a:lnTo>
                    <a:pt x="4717" y="475"/>
                  </a:lnTo>
                  <a:close/>
                  <a:moveTo>
                    <a:pt x="2631" y="2835"/>
                  </a:moveTo>
                  <a:lnTo>
                    <a:pt x="2635" y="2920"/>
                  </a:lnTo>
                  <a:lnTo>
                    <a:pt x="2618" y="3101"/>
                  </a:lnTo>
                  <a:lnTo>
                    <a:pt x="2609" y="3179"/>
                  </a:lnTo>
                  <a:lnTo>
                    <a:pt x="2592" y="3266"/>
                  </a:lnTo>
                  <a:lnTo>
                    <a:pt x="2574" y="3335"/>
                  </a:lnTo>
                  <a:lnTo>
                    <a:pt x="2548" y="3412"/>
                  </a:lnTo>
                  <a:lnTo>
                    <a:pt x="2514" y="3482"/>
                  </a:lnTo>
                  <a:lnTo>
                    <a:pt x="2479" y="3551"/>
                  </a:lnTo>
                  <a:lnTo>
                    <a:pt x="2436" y="3620"/>
                  </a:lnTo>
                  <a:lnTo>
                    <a:pt x="2384" y="3689"/>
                  </a:lnTo>
                  <a:lnTo>
                    <a:pt x="2332" y="3749"/>
                  </a:lnTo>
                  <a:lnTo>
                    <a:pt x="2272" y="3818"/>
                  </a:lnTo>
                  <a:lnTo>
                    <a:pt x="2125" y="3948"/>
                  </a:lnTo>
                  <a:lnTo>
                    <a:pt x="1978" y="4052"/>
                  </a:lnTo>
                  <a:lnTo>
                    <a:pt x="1901" y="4103"/>
                  </a:lnTo>
                  <a:lnTo>
                    <a:pt x="1814" y="4147"/>
                  </a:lnTo>
                  <a:lnTo>
                    <a:pt x="1728" y="4181"/>
                  </a:lnTo>
                  <a:lnTo>
                    <a:pt x="1650" y="4216"/>
                  </a:lnTo>
                  <a:lnTo>
                    <a:pt x="1564" y="4242"/>
                  </a:lnTo>
                  <a:lnTo>
                    <a:pt x="1477" y="4259"/>
                  </a:lnTo>
                  <a:lnTo>
                    <a:pt x="1400" y="4268"/>
                  </a:lnTo>
                  <a:lnTo>
                    <a:pt x="1322" y="4276"/>
                  </a:lnTo>
                  <a:lnTo>
                    <a:pt x="1244" y="4268"/>
                  </a:lnTo>
                  <a:lnTo>
                    <a:pt x="1166" y="4250"/>
                  </a:lnTo>
                  <a:lnTo>
                    <a:pt x="1097" y="4224"/>
                  </a:lnTo>
                  <a:lnTo>
                    <a:pt x="1037" y="4190"/>
                  </a:lnTo>
                  <a:lnTo>
                    <a:pt x="976" y="4138"/>
                  </a:lnTo>
                  <a:lnTo>
                    <a:pt x="930" y="4091"/>
                  </a:lnTo>
                  <a:lnTo>
                    <a:pt x="930" y="4091"/>
                  </a:lnTo>
                  <a:lnTo>
                    <a:pt x="2631" y="2835"/>
                  </a:lnTo>
                  <a:close/>
                  <a:moveTo>
                    <a:pt x="6107" y="0"/>
                  </a:moveTo>
                  <a:lnTo>
                    <a:pt x="5427" y="505"/>
                  </a:lnTo>
                  <a:lnTo>
                    <a:pt x="5427" y="505"/>
                  </a:lnTo>
                  <a:lnTo>
                    <a:pt x="5425" y="501"/>
                  </a:lnTo>
                  <a:lnTo>
                    <a:pt x="5347" y="415"/>
                  </a:lnTo>
                  <a:lnTo>
                    <a:pt x="5252" y="346"/>
                  </a:lnTo>
                  <a:lnTo>
                    <a:pt x="5157" y="285"/>
                  </a:lnTo>
                  <a:lnTo>
                    <a:pt x="5045" y="234"/>
                  </a:lnTo>
                  <a:lnTo>
                    <a:pt x="4933" y="190"/>
                  </a:lnTo>
                  <a:lnTo>
                    <a:pt x="4812" y="173"/>
                  </a:lnTo>
                  <a:lnTo>
                    <a:pt x="4682" y="156"/>
                  </a:lnTo>
                  <a:lnTo>
                    <a:pt x="4544" y="156"/>
                  </a:lnTo>
                  <a:lnTo>
                    <a:pt x="4406" y="173"/>
                  </a:lnTo>
                  <a:lnTo>
                    <a:pt x="4259" y="199"/>
                  </a:lnTo>
                  <a:lnTo>
                    <a:pt x="4112" y="242"/>
                  </a:lnTo>
                  <a:lnTo>
                    <a:pt x="3956" y="303"/>
                  </a:lnTo>
                  <a:lnTo>
                    <a:pt x="3810" y="372"/>
                  </a:lnTo>
                  <a:lnTo>
                    <a:pt x="3654" y="458"/>
                  </a:lnTo>
                  <a:lnTo>
                    <a:pt x="3499" y="562"/>
                  </a:lnTo>
                  <a:lnTo>
                    <a:pt x="3343" y="674"/>
                  </a:lnTo>
                  <a:lnTo>
                    <a:pt x="3214" y="795"/>
                  </a:lnTo>
                  <a:lnTo>
                    <a:pt x="3101" y="907"/>
                  </a:lnTo>
                  <a:lnTo>
                    <a:pt x="2998" y="1020"/>
                  </a:lnTo>
                  <a:lnTo>
                    <a:pt x="2903" y="1141"/>
                  </a:lnTo>
                  <a:lnTo>
                    <a:pt x="2833" y="1262"/>
                  </a:lnTo>
                  <a:lnTo>
                    <a:pt x="2764" y="1382"/>
                  </a:lnTo>
                  <a:lnTo>
                    <a:pt x="2713" y="1503"/>
                  </a:lnTo>
                  <a:lnTo>
                    <a:pt x="2669" y="1633"/>
                  </a:lnTo>
                  <a:lnTo>
                    <a:pt x="2635" y="1763"/>
                  </a:lnTo>
                  <a:lnTo>
                    <a:pt x="2618" y="1892"/>
                  </a:lnTo>
                  <a:lnTo>
                    <a:pt x="2600" y="2022"/>
                  </a:lnTo>
                  <a:lnTo>
                    <a:pt x="2592" y="2160"/>
                  </a:lnTo>
                  <a:lnTo>
                    <a:pt x="2592" y="2298"/>
                  </a:lnTo>
                  <a:lnTo>
                    <a:pt x="2600" y="2436"/>
                  </a:lnTo>
                  <a:lnTo>
                    <a:pt x="2614" y="2590"/>
                  </a:lnTo>
                  <a:lnTo>
                    <a:pt x="827" y="3914"/>
                  </a:lnTo>
                  <a:lnTo>
                    <a:pt x="827" y="3914"/>
                  </a:lnTo>
                  <a:lnTo>
                    <a:pt x="804" y="3844"/>
                  </a:lnTo>
                  <a:lnTo>
                    <a:pt x="795" y="3758"/>
                  </a:lnTo>
                  <a:lnTo>
                    <a:pt x="786" y="3672"/>
                  </a:lnTo>
                  <a:lnTo>
                    <a:pt x="795" y="3594"/>
                  </a:lnTo>
                  <a:lnTo>
                    <a:pt x="821" y="3507"/>
                  </a:lnTo>
                  <a:lnTo>
                    <a:pt x="847" y="3421"/>
                  </a:lnTo>
                  <a:lnTo>
                    <a:pt x="881" y="3326"/>
                  </a:lnTo>
                  <a:lnTo>
                    <a:pt x="924" y="3240"/>
                  </a:lnTo>
                  <a:lnTo>
                    <a:pt x="976" y="3153"/>
                  </a:lnTo>
                  <a:lnTo>
                    <a:pt x="1037" y="3058"/>
                  </a:lnTo>
                  <a:lnTo>
                    <a:pt x="1166" y="2885"/>
                  </a:lnTo>
                  <a:lnTo>
                    <a:pt x="1313" y="2713"/>
                  </a:lnTo>
                  <a:lnTo>
                    <a:pt x="1149" y="2618"/>
                  </a:lnTo>
                  <a:lnTo>
                    <a:pt x="268" y="3482"/>
                  </a:lnTo>
                  <a:lnTo>
                    <a:pt x="328" y="3646"/>
                  </a:lnTo>
                  <a:lnTo>
                    <a:pt x="389" y="3818"/>
                  </a:lnTo>
                  <a:lnTo>
                    <a:pt x="432" y="3905"/>
                  </a:lnTo>
                  <a:lnTo>
                    <a:pt x="493" y="4008"/>
                  </a:lnTo>
                  <a:lnTo>
                    <a:pt x="553" y="4112"/>
                  </a:lnTo>
                  <a:lnTo>
                    <a:pt x="555" y="4115"/>
                  </a:lnTo>
                  <a:lnTo>
                    <a:pt x="555" y="4115"/>
                  </a:lnTo>
                  <a:lnTo>
                    <a:pt x="0" y="4527"/>
                  </a:lnTo>
                  <a:lnTo>
                    <a:pt x="130" y="4682"/>
                  </a:lnTo>
                  <a:lnTo>
                    <a:pt x="686" y="4271"/>
                  </a:lnTo>
                  <a:lnTo>
                    <a:pt x="734" y="4319"/>
                  </a:lnTo>
                  <a:lnTo>
                    <a:pt x="829" y="4406"/>
                  </a:lnTo>
                  <a:lnTo>
                    <a:pt x="933" y="4475"/>
                  </a:lnTo>
                  <a:lnTo>
                    <a:pt x="1045" y="4527"/>
                  </a:lnTo>
                  <a:lnTo>
                    <a:pt x="1166" y="4561"/>
                  </a:lnTo>
                  <a:lnTo>
                    <a:pt x="1279" y="4587"/>
                  </a:lnTo>
                  <a:lnTo>
                    <a:pt x="1408" y="4596"/>
                  </a:lnTo>
                  <a:lnTo>
                    <a:pt x="1529" y="4596"/>
                  </a:lnTo>
                  <a:lnTo>
                    <a:pt x="1659" y="4579"/>
                  </a:lnTo>
                  <a:lnTo>
                    <a:pt x="1788" y="4544"/>
                  </a:lnTo>
                  <a:lnTo>
                    <a:pt x="1926" y="4501"/>
                  </a:lnTo>
                  <a:lnTo>
                    <a:pt x="2056" y="4449"/>
                  </a:lnTo>
                  <a:lnTo>
                    <a:pt x="2186" y="4389"/>
                  </a:lnTo>
                  <a:lnTo>
                    <a:pt x="2315" y="4311"/>
                  </a:lnTo>
                  <a:lnTo>
                    <a:pt x="2445" y="4224"/>
                  </a:lnTo>
                  <a:lnTo>
                    <a:pt x="2566" y="4129"/>
                  </a:lnTo>
                  <a:lnTo>
                    <a:pt x="2687" y="4026"/>
                  </a:lnTo>
                  <a:lnTo>
                    <a:pt x="2790" y="3922"/>
                  </a:lnTo>
                  <a:lnTo>
                    <a:pt x="2894" y="3818"/>
                  </a:lnTo>
                  <a:lnTo>
                    <a:pt x="2972" y="3715"/>
                  </a:lnTo>
                  <a:lnTo>
                    <a:pt x="3049" y="3611"/>
                  </a:lnTo>
                  <a:lnTo>
                    <a:pt x="3110" y="3499"/>
                  </a:lnTo>
                  <a:lnTo>
                    <a:pt x="3170" y="3386"/>
                  </a:lnTo>
                  <a:lnTo>
                    <a:pt x="3214" y="3266"/>
                  </a:lnTo>
                  <a:lnTo>
                    <a:pt x="3248" y="3153"/>
                  </a:lnTo>
                  <a:lnTo>
                    <a:pt x="3283" y="3024"/>
                  </a:lnTo>
                  <a:lnTo>
                    <a:pt x="3300" y="2894"/>
                  </a:lnTo>
                  <a:lnTo>
                    <a:pt x="3309" y="2765"/>
                  </a:lnTo>
                  <a:lnTo>
                    <a:pt x="3317" y="2626"/>
                  </a:lnTo>
                  <a:lnTo>
                    <a:pt x="3317" y="2480"/>
                  </a:lnTo>
                  <a:lnTo>
                    <a:pt x="3313" y="2331"/>
                  </a:lnTo>
                  <a:lnTo>
                    <a:pt x="3313" y="2331"/>
                  </a:lnTo>
                  <a:lnTo>
                    <a:pt x="5275" y="882"/>
                  </a:lnTo>
                  <a:lnTo>
                    <a:pt x="5275" y="882"/>
                  </a:lnTo>
                  <a:lnTo>
                    <a:pt x="5295" y="951"/>
                  </a:lnTo>
                  <a:lnTo>
                    <a:pt x="5313" y="1046"/>
                  </a:lnTo>
                  <a:lnTo>
                    <a:pt x="5313" y="1149"/>
                  </a:lnTo>
                  <a:lnTo>
                    <a:pt x="5304" y="1253"/>
                  </a:lnTo>
                  <a:lnTo>
                    <a:pt x="5278" y="1357"/>
                  </a:lnTo>
                  <a:lnTo>
                    <a:pt x="5252" y="1460"/>
                  </a:lnTo>
                  <a:lnTo>
                    <a:pt x="5209" y="1564"/>
                  </a:lnTo>
                  <a:lnTo>
                    <a:pt x="5157" y="1676"/>
                  </a:lnTo>
                  <a:lnTo>
                    <a:pt x="5097" y="1788"/>
                  </a:lnTo>
                  <a:lnTo>
                    <a:pt x="5028" y="1892"/>
                  </a:lnTo>
                  <a:lnTo>
                    <a:pt x="4958" y="2004"/>
                  </a:lnTo>
                  <a:lnTo>
                    <a:pt x="4881" y="2117"/>
                  </a:lnTo>
                  <a:lnTo>
                    <a:pt x="4699" y="2333"/>
                  </a:lnTo>
                  <a:lnTo>
                    <a:pt x="4881" y="2428"/>
                  </a:lnTo>
                  <a:lnTo>
                    <a:pt x="5408" y="1883"/>
                  </a:lnTo>
                  <a:lnTo>
                    <a:pt x="5805" y="1477"/>
                  </a:lnTo>
                  <a:lnTo>
                    <a:pt x="5762" y="1262"/>
                  </a:lnTo>
                  <a:lnTo>
                    <a:pt x="5736" y="1141"/>
                  </a:lnTo>
                  <a:lnTo>
                    <a:pt x="5701" y="1011"/>
                  </a:lnTo>
                  <a:lnTo>
                    <a:pt x="5649" y="881"/>
                  </a:lnTo>
                  <a:lnTo>
                    <a:pt x="5589" y="752"/>
                  </a:lnTo>
                  <a:lnTo>
                    <a:pt x="5546" y="681"/>
                  </a:lnTo>
                  <a:lnTo>
                    <a:pt x="5546" y="681"/>
                  </a:lnTo>
                  <a:lnTo>
                    <a:pt x="6246" y="165"/>
                  </a:lnTo>
                  <a:lnTo>
                    <a:pt x="6107" y="0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8"/>
            <p:cNvSpPr/>
            <p:nvPr/>
          </p:nvSpPr>
          <p:spPr>
            <a:xfrm>
              <a:off x="-3484298" y="3442500"/>
              <a:ext cx="73812" cy="63216"/>
            </a:xfrm>
            <a:custGeom>
              <a:avLst/>
              <a:gdLst/>
              <a:ahLst/>
              <a:cxnLst/>
              <a:rect l="l" t="t" r="r" b="b"/>
              <a:pathLst>
                <a:path w="1867" h="1599" extrusionOk="0">
                  <a:moveTo>
                    <a:pt x="225" y="0"/>
                  </a:moveTo>
                  <a:lnTo>
                    <a:pt x="174" y="9"/>
                  </a:lnTo>
                  <a:lnTo>
                    <a:pt x="130" y="26"/>
                  </a:lnTo>
                  <a:lnTo>
                    <a:pt x="78" y="61"/>
                  </a:lnTo>
                  <a:lnTo>
                    <a:pt x="35" y="104"/>
                  </a:lnTo>
                  <a:lnTo>
                    <a:pt x="9" y="164"/>
                  </a:lnTo>
                  <a:lnTo>
                    <a:pt x="1" y="233"/>
                  </a:lnTo>
                  <a:lnTo>
                    <a:pt x="1" y="302"/>
                  </a:lnTo>
                  <a:lnTo>
                    <a:pt x="9" y="372"/>
                  </a:lnTo>
                  <a:lnTo>
                    <a:pt x="27" y="441"/>
                  </a:lnTo>
                  <a:lnTo>
                    <a:pt x="70" y="587"/>
                  </a:lnTo>
                  <a:lnTo>
                    <a:pt x="113" y="708"/>
                  </a:lnTo>
                  <a:lnTo>
                    <a:pt x="148" y="847"/>
                  </a:lnTo>
                  <a:lnTo>
                    <a:pt x="191" y="1002"/>
                  </a:lnTo>
                  <a:lnTo>
                    <a:pt x="234" y="1158"/>
                  </a:lnTo>
                  <a:lnTo>
                    <a:pt x="286" y="1296"/>
                  </a:lnTo>
                  <a:lnTo>
                    <a:pt x="312" y="1365"/>
                  </a:lnTo>
                  <a:lnTo>
                    <a:pt x="355" y="1425"/>
                  </a:lnTo>
                  <a:lnTo>
                    <a:pt x="398" y="1477"/>
                  </a:lnTo>
                  <a:lnTo>
                    <a:pt x="441" y="1520"/>
                  </a:lnTo>
                  <a:lnTo>
                    <a:pt x="493" y="1555"/>
                  </a:lnTo>
                  <a:lnTo>
                    <a:pt x="554" y="1581"/>
                  </a:lnTo>
                  <a:lnTo>
                    <a:pt x="614" y="1598"/>
                  </a:lnTo>
                  <a:lnTo>
                    <a:pt x="752" y="1598"/>
                  </a:lnTo>
                  <a:lnTo>
                    <a:pt x="830" y="1581"/>
                  </a:lnTo>
                  <a:lnTo>
                    <a:pt x="985" y="1546"/>
                  </a:lnTo>
                  <a:lnTo>
                    <a:pt x="1150" y="1486"/>
                  </a:lnTo>
                  <a:lnTo>
                    <a:pt x="1469" y="1365"/>
                  </a:lnTo>
                  <a:lnTo>
                    <a:pt x="1616" y="1304"/>
                  </a:lnTo>
                  <a:lnTo>
                    <a:pt x="1737" y="1270"/>
                  </a:lnTo>
                  <a:lnTo>
                    <a:pt x="1797" y="1253"/>
                  </a:lnTo>
                  <a:lnTo>
                    <a:pt x="1815" y="1235"/>
                  </a:lnTo>
                  <a:lnTo>
                    <a:pt x="1841" y="1218"/>
                  </a:lnTo>
                  <a:lnTo>
                    <a:pt x="1858" y="1192"/>
                  </a:lnTo>
                  <a:lnTo>
                    <a:pt x="1867" y="1166"/>
                  </a:lnTo>
                  <a:lnTo>
                    <a:pt x="1858" y="1132"/>
                  </a:lnTo>
                  <a:lnTo>
                    <a:pt x="1849" y="1097"/>
                  </a:lnTo>
                  <a:lnTo>
                    <a:pt x="1815" y="1037"/>
                  </a:lnTo>
                  <a:lnTo>
                    <a:pt x="1772" y="985"/>
                  </a:lnTo>
                  <a:lnTo>
                    <a:pt x="1651" y="855"/>
                  </a:lnTo>
                  <a:lnTo>
                    <a:pt x="1521" y="734"/>
                  </a:lnTo>
                  <a:lnTo>
                    <a:pt x="1391" y="622"/>
                  </a:lnTo>
                  <a:lnTo>
                    <a:pt x="1253" y="518"/>
                  </a:lnTo>
                  <a:lnTo>
                    <a:pt x="1115" y="415"/>
                  </a:lnTo>
                  <a:lnTo>
                    <a:pt x="968" y="311"/>
                  </a:lnTo>
                  <a:lnTo>
                    <a:pt x="821" y="216"/>
                  </a:lnTo>
                  <a:lnTo>
                    <a:pt x="666" y="130"/>
                  </a:lnTo>
                  <a:lnTo>
                    <a:pt x="579" y="86"/>
                  </a:lnTo>
                  <a:lnTo>
                    <a:pt x="484" y="43"/>
                  </a:lnTo>
                  <a:lnTo>
                    <a:pt x="381" y="9"/>
                  </a:lnTo>
                  <a:lnTo>
                    <a:pt x="286" y="0"/>
                  </a:lnTo>
                  <a:close/>
                </a:path>
              </a:pathLst>
            </a:custGeom>
            <a:solidFill>
              <a:srgbClr val="FF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8"/>
            <p:cNvSpPr/>
            <p:nvPr/>
          </p:nvSpPr>
          <p:spPr>
            <a:xfrm>
              <a:off x="-3693635" y="3384423"/>
              <a:ext cx="1000987" cy="724360"/>
            </a:xfrm>
            <a:custGeom>
              <a:avLst/>
              <a:gdLst/>
              <a:ahLst/>
              <a:cxnLst/>
              <a:rect l="l" t="t" r="r" b="b"/>
              <a:pathLst>
                <a:path w="25319" h="18322" extrusionOk="0">
                  <a:moveTo>
                    <a:pt x="6289" y="1"/>
                  </a:moveTo>
                  <a:lnTo>
                    <a:pt x="6229" y="9"/>
                  </a:lnTo>
                  <a:lnTo>
                    <a:pt x="6168" y="27"/>
                  </a:lnTo>
                  <a:lnTo>
                    <a:pt x="6116" y="44"/>
                  </a:lnTo>
                  <a:lnTo>
                    <a:pt x="6065" y="78"/>
                  </a:lnTo>
                  <a:lnTo>
                    <a:pt x="6030" y="113"/>
                  </a:lnTo>
                  <a:lnTo>
                    <a:pt x="6004" y="147"/>
                  </a:lnTo>
                  <a:lnTo>
                    <a:pt x="5978" y="182"/>
                  </a:lnTo>
                  <a:lnTo>
                    <a:pt x="5961" y="225"/>
                  </a:lnTo>
                  <a:lnTo>
                    <a:pt x="5935" y="312"/>
                  </a:lnTo>
                  <a:lnTo>
                    <a:pt x="5926" y="407"/>
                  </a:lnTo>
                  <a:lnTo>
                    <a:pt x="5926" y="502"/>
                  </a:lnTo>
                  <a:lnTo>
                    <a:pt x="5944" y="605"/>
                  </a:lnTo>
                  <a:lnTo>
                    <a:pt x="5961" y="700"/>
                  </a:lnTo>
                  <a:lnTo>
                    <a:pt x="5987" y="795"/>
                  </a:lnTo>
                  <a:lnTo>
                    <a:pt x="6505" y="2601"/>
                  </a:lnTo>
                  <a:lnTo>
                    <a:pt x="6177" y="2791"/>
                  </a:lnTo>
                  <a:lnTo>
                    <a:pt x="5849" y="2998"/>
                  </a:lnTo>
                  <a:lnTo>
                    <a:pt x="5520" y="3197"/>
                  </a:lnTo>
                  <a:lnTo>
                    <a:pt x="5209" y="3413"/>
                  </a:lnTo>
                  <a:lnTo>
                    <a:pt x="4812" y="3680"/>
                  </a:lnTo>
                  <a:lnTo>
                    <a:pt x="4415" y="3948"/>
                  </a:lnTo>
                  <a:lnTo>
                    <a:pt x="4207" y="4069"/>
                  </a:lnTo>
                  <a:lnTo>
                    <a:pt x="4000" y="4199"/>
                  </a:lnTo>
                  <a:lnTo>
                    <a:pt x="3793" y="4311"/>
                  </a:lnTo>
                  <a:lnTo>
                    <a:pt x="3585" y="4415"/>
                  </a:lnTo>
                  <a:lnTo>
                    <a:pt x="3369" y="4510"/>
                  </a:lnTo>
                  <a:lnTo>
                    <a:pt x="3154" y="4596"/>
                  </a:lnTo>
                  <a:lnTo>
                    <a:pt x="2938" y="4665"/>
                  </a:lnTo>
                  <a:lnTo>
                    <a:pt x="2713" y="4717"/>
                  </a:lnTo>
                  <a:lnTo>
                    <a:pt x="2497" y="4760"/>
                  </a:lnTo>
                  <a:lnTo>
                    <a:pt x="2272" y="4777"/>
                  </a:lnTo>
                  <a:lnTo>
                    <a:pt x="2152" y="4777"/>
                  </a:lnTo>
                  <a:lnTo>
                    <a:pt x="2039" y="4769"/>
                  </a:lnTo>
                  <a:lnTo>
                    <a:pt x="1927" y="4760"/>
                  </a:lnTo>
                  <a:lnTo>
                    <a:pt x="1815" y="4743"/>
                  </a:lnTo>
                  <a:lnTo>
                    <a:pt x="1504" y="4691"/>
                  </a:lnTo>
                  <a:lnTo>
                    <a:pt x="1348" y="4665"/>
                  </a:lnTo>
                  <a:lnTo>
                    <a:pt x="1201" y="4657"/>
                  </a:lnTo>
                  <a:lnTo>
                    <a:pt x="1054" y="4657"/>
                  </a:lnTo>
                  <a:lnTo>
                    <a:pt x="985" y="4665"/>
                  </a:lnTo>
                  <a:lnTo>
                    <a:pt x="916" y="4682"/>
                  </a:lnTo>
                  <a:lnTo>
                    <a:pt x="847" y="4708"/>
                  </a:lnTo>
                  <a:lnTo>
                    <a:pt x="787" y="4743"/>
                  </a:lnTo>
                  <a:lnTo>
                    <a:pt x="735" y="4777"/>
                  </a:lnTo>
                  <a:lnTo>
                    <a:pt x="674" y="4829"/>
                  </a:lnTo>
                  <a:lnTo>
                    <a:pt x="640" y="4872"/>
                  </a:lnTo>
                  <a:lnTo>
                    <a:pt x="614" y="4916"/>
                  </a:lnTo>
                  <a:lnTo>
                    <a:pt x="562" y="5019"/>
                  </a:lnTo>
                  <a:lnTo>
                    <a:pt x="528" y="5123"/>
                  </a:lnTo>
                  <a:lnTo>
                    <a:pt x="493" y="5235"/>
                  </a:lnTo>
                  <a:lnTo>
                    <a:pt x="363" y="5771"/>
                  </a:lnTo>
                  <a:lnTo>
                    <a:pt x="251" y="6306"/>
                  </a:lnTo>
                  <a:lnTo>
                    <a:pt x="165" y="6851"/>
                  </a:lnTo>
                  <a:lnTo>
                    <a:pt x="96" y="7395"/>
                  </a:lnTo>
                  <a:lnTo>
                    <a:pt x="44" y="7939"/>
                  </a:lnTo>
                  <a:lnTo>
                    <a:pt x="9" y="8492"/>
                  </a:lnTo>
                  <a:lnTo>
                    <a:pt x="1" y="9045"/>
                  </a:lnTo>
                  <a:lnTo>
                    <a:pt x="18" y="9589"/>
                  </a:lnTo>
                  <a:lnTo>
                    <a:pt x="27" y="9736"/>
                  </a:lnTo>
                  <a:lnTo>
                    <a:pt x="35" y="9805"/>
                  </a:lnTo>
                  <a:lnTo>
                    <a:pt x="44" y="9874"/>
                  </a:lnTo>
                  <a:lnTo>
                    <a:pt x="70" y="9943"/>
                  </a:lnTo>
                  <a:lnTo>
                    <a:pt x="96" y="10012"/>
                  </a:lnTo>
                  <a:lnTo>
                    <a:pt x="130" y="10073"/>
                  </a:lnTo>
                  <a:lnTo>
                    <a:pt x="173" y="10124"/>
                  </a:lnTo>
                  <a:lnTo>
                    <a:pt x="217" y="10159"/>
                  </a:lnTo>
                  <a:lnTo>
                    <a:pt x="268" y="10194"/>
                  </a:lnTo>
                  <a:lnTo>
                    <a:pt x="363" y="10245"/>
                  </a:lnTo>
                  <a:lnTo>
                    <a:pt x="476" y="10280"/>
                  </a:lnTo>
                  <a:lnTo>
                    <a:pt x="588" y="10314"/>
                  </a:lnTo>
                  <a:lnTo>
                    <a:pt x="700" y="10349"/>
                  </a:lnTo>
                  <a:lnTo>
                    <a:pt x="804" y="10392"/>
                  </a:lnTo>
                  <a:lnTo>
                    <a:pt x="1011" y="10487"/>
                  </a:lnTo>
                  <a:lnTo>
                    <a:pt x="1210" y="10591"/>
                  </a:lnTo>
                  <a:lnTo>
                    <a:pt x="1409" y="10720"/>
                  </a:lnTo>
                  <a:lnTo>
                    <a:pt x="1590" y="10850"/>
                  </a:lnTo>
                  <a:lnTo>
                    <a:pt x="1771" y="10997"/>
                  </a:lnTo>
                  <a:lnTo>
                    <a:pt x="1944" y="11152"/>
                  </a:lnTo>
                  <a:lnTo>
                    <a:pt x="2117" y="11308"/>
                  </a:lnTo>
                  <a:lnTo>
                    <a:pt x="2462" y="11636"/>
                  </a:lnTo>
                  <a:lnTo>
                    <a:pt x="2808" y="11964"/>
                  </a:lnTo>
                  <a:lnTo>
                    <a:pt x="2981" y="12120"/>
                  </a:lnTo>
                  <a:lnTo>
                    <a:pt x="3162" y="12275"/>
                  </a:lnTo>
                  <a:lnTo>
                    <a:pt x="3352" y="12413"/>
                  </a:lnTo>
                  <a:lnTo>
                    <a:pt x="3542" y="12552"/>
                  </a:lnTo>
                  <a:lnTo>
                    <a:pt x="3689" y="12647"/>
                  </a:lnTo>
                  <a:lnTo>
                    <a:pt x="3836" y="12733"/>
                  </a:lnTo>
                  <a:lnTo>
                    <a:pt x="3991" y="12811"/>
                  </a:lnTo>
                  <a:lnTo>
                    <a:pt x="4138" y="12889"/>
                  </a:lnTo>
                  <a:lnTo>
                    <a:pt x="4458" y="13027"/>
                  </a:lnTo>
                  <a:lnTo>
                    <a:pt x="4777" y="13156"/>
                  </a:lnTo>
                  <a:lnTo>
                    <a:pt x="5434" y="13390"/>
                  </a:lnTo>
                  <a:lnTo>
                    <a:pt x="5762" y="13511"/>
                  </a:lnTo>
                  <a:lnTo>
                    <a:pt x="6082" y="13631"/>
                  </a:lnTo>
                  <a:lnTo>
                    <a:pt x="6410" y="13770"/>
                  </a:lnTo>
                  <a:lnTo>
                    <a:pt x="6566" y="13847"/>
                  </a:lnTo>
                  <a:lnTo>
                    <a:pt x="6721" y="13934"/>
                  </a:lnTo>
                  <a:lnTo>
                    <a:pt x="6877" y="14020"/>
                  </a:lnTo>
                  <a:lnTo>
                    <a:pt x="7023" y="14115"/>
                  </a:lnTo>
                  <a:lnTo>
                    <a:pt x="7162" y="14210"/>
                  </a:lnTo>
                  <a:lnTo>
                    <a:pt x="7300" y="14323"/>
                  </a:lnTo>
                  <a:lnTo>
                    <a:pt x="7438" y="14426"/>
                  </a:lnTo>
                  <a:lnTo>
                    <a:pt x="7559" y="14547"/>
                  </a:lnTo>
                  <a:lnTo>
                    <a:pt x="7680" y="14668"/>
                  </a:lnTo>
                  <a:lnTo>
                    <a:pt x="7792" y="14798"/>
                  </a:lnTo>
                  <a:lnTo>
                    <a:pt x="7887" y="14936"/>
                  </a:lnTo>
                  <a:lnTo>
                    <a:pt x="7982" y="15083"/>
                  </a:lnTo>
                  <a:lnTo>
                    <a:pt x="8060" y="15229"/>
                  </a:lnTo>
                  <a:lnTo>
                    <a:pt x="8129" y="15394"/>
                  </a:lnTo>
                  <a:lnTo>
                    <a:pt x="8172" y="15532"/>
                  </a:lnTo>
                  <a:lnTo>
                    <a:pt x="8215" y="15679"/>
                  </a:lnTo>
                  <a:lnTo>
                    <a:pt x="8250" y="15826"/>
                  </a:lnTo>
                  <a:lnTo>
                    <a:pt x="8276" y="15981"/>
                  </a:lnTo>
                  <a:lnTo>
                    <a:pt x="8319" y="16283"/>
                  </a:lnTo>
                  <a:lnTo>
                    <a:pt x="8354" y="16586"/>
                  </a:lnTo>
                  <a:lnTo>
                    <a:pt x="8405" y="16888"/>
                  </a:lnTo>
                  <a:lnTo>
                    <a:pt x="8440" y="17035"/>
                  </a:lnTo>
                  <a:lnTo>
                    <a:pt x="8475" y="17182"/>
                  </a:lnTo>
                  <a:lnTo>
                    <a:pt x="8518" y="17320"/>
                  </a:lnTo>
                  <a:lnTo>
                    <a:pt x="8578" y="17458"/>
                  </a:lnTo>
                  <a:lnTo>
                    <a:pt x="8639" y="17588"/>
                  </a:lnTo>
                  <a:lnTo>
                    <a:pt x="8725" y="17717"/>
                  </a:lnTo>
                  <a:lnTo>
                    <a:pt x="8777" y="17795"/>
                  </a:lnTo>
                  <a:lnTo>
                    <a:pt x="8846" y="17864"/>
                  </a:lnTo>
                  <a:lnTo>
                    <a:pt x="8906" y="17933"/>
                  </a:lnTo>
                  <a:lnTo>
                    <a:pt x="8984" y="17994"/>
                  </a:lnTo>
                  <a:lnTo>
                    <a:pt x="9053" y="18045"/>
                  </a:lnTo>
                  <a:lnTo>
                    <a:pt x="9140" y="18097"/>
                  </a:lnTo>
                  <a:lnTo>
                    <a:pt x="9217" y="18149"/>
                  </a:lnTo>
                  <a:lnTo>
                    <a:pt x="9304" y="18184"/>
                  </a:lnTo>
                  <a:lnTo>
                    <a:pt x="9390" y="18218"/>
                  </a:lnTo>
                  <a:lnTo>
                    <a:pt x="9477" y="18253"/>
                  </a:lnTo>
                  <a:lnTo>
                    <a:pt x="9572" y="18279"/>
                  </a:lnTo>
                  <a:lnTo>
                    <a:pt x="9667" y="18296"/>
                  </a:lnTo>
                  <a:lnTo>
                    <a:pt x="9857" y="18322"/>
                  </a:lnTo>
                  <a:lnTo>
                    <a:pt x="10047" y="18322"/>
                  </a:lnTo>
                  <a:lnTo>
                    <a:pt x="10245" y="18313"/>
                  </a:lnTo>
                  <a:lnTo>
                    <a:pt x="10435" y="18279"/>
                  </a:lnTo>
                  <a:lnTo>
                    <a:pt x="10625" y="18227"/>
                  </a:lnTo>
                  <a:lnTo>
                    <a:pt x="10807" y="18158"/>
                  </a:lnTo>
                  <a:lnTo>
                    <a:pt x="10988" y="18063"/>
                  </a:lnTo>
                  <a:lnTo>
                    <a:pt x="11066" y="18011"/>
                  </a:lnTo>
                  <a:lnTo>
                    <a:pt x="11152" y="17959"/>
                  </a:lnTo>
                  <a:lnTo>
                    <a:pt x="11230" y="17899"/>
                  </a:lnTo>
                  <a:lnTo>
                    <a:pt x="11299" y="17838"/>
                  </a:lnTo>
                  <a:lnTo>
                    <a:pt x="11377" y="17769"/>
                  </a:lnTo>
                  <a:lnTo>
                    <a:pt x="11437" y="17700"/>
                  </a:lnTo>
                  <a:lnTo>
                    <a:pt x="11541" y="17570"/>
                  </a:lnTo>
                  <a:lnTo>
                    <a:pt x="11636" y="17441"/>
                  </a:lnTo>
                  <a:lnTo>
                    <a:pt x="11817" y="17182"/>
                  </a:lnTo>
                  <a:lnTo>
                    <a:pt x="11904" y="17052"/>
                  </a:lnTo>
                  <a:lnTo>
                    <a:pt x="12007" y="16931"/>
                  </a:lnTo>
                  <a:lnTo>
                    <a:pt x="12111" y="16810"/>
                  </a:lnTo>
                  <a:lnTo>
                    <a:pt x="12223" y="16707"/>
                  </a:lnTo>
                  <a:lnTo>
                    <a:pt x="12362" y="16612"/>
                  </a:lnTo>
                  <a:lnTo>
                    <a:pt x="12508" y="16534"/>
                  </a:lnTo>
                  <a:lnTo>
                    <a:pt x="12664" y="16465"/>
                  </a:lnTo>
                  <a:lnTo>
                    <a:pt x="12819" y="16413"/>
                  </a:lnTo>
                  <a:lnTo>
                    <a:pt x="12984" y="16370"/>
                  </a:lnTo>
                  <a:lnTo>
                    <a:pt x="13148" y="16335"/>
                  </a:lnTo>
                  <a:lnTo>
                    <a:pt x="13320" y="16309"/>
                  </a:lnTo>
                  <a:lnTo>
                    <a:pt x="13485" y="16292"/>
                  </a:lnTo>
                  <a:lnTo>
                    <a:pt x="14003" y="16232"/>
                  </a:lnTo>
                  <a:lnTo>
                    <a:pt x="14521" y="16197"/>
                  </a:lnTo>
                  <a:lnTo>
                    <a:pt x="15039" y="16171"/>
                  </a:lnTo>
                  <a:lnTo>
                    <a:pt x="15566" y="16171"/>
                  </a:lnTo>
                  <a:lnTo>
                    <a:pt x="16085" y="16180"/>
                  </a:lnTo>
                  <a:lnTo>
                    <a:pt x="16603" y="16214"/>
                  </a:lnTo>
                  <a:lnTo>
                    <a:pt x="17121" y="16266"/>
                  </a:lnTo>
                  <a:lnTo>
                    <a:pt x="17639" y="16327"/>
                  </a:lnTo>
                  <a:lnTo>
                    <a:pt x="17890" y="16370"/>
                  </a:lnTo>
                  <a:lnTo>
                    <a:pt x="18011" y="16396"/>
                  </a:lnTo>
                  <a:lnTo>
                    <a:pt x="18140" y="16430"/>
                  </a:lnTo>
                  <a:lnTo>
                    <a:pt x="18253" y="16482"/>
                  </a:lnTo>
                  <a:lnTo>
                    <a:pt x="18365" y="16534"/>
                  </a:lnTo>
                  <a:lnTo>
                    <a:pt x="18469" y="16603"/>
                  </a:lnTo>
                  <a:lnTo>
                    <a:pt x="18564" y="16681"/>
                  </a:lnTo>
                  <a:lnTo>
                    <a:pt x="18624" y="16750"/>
                  </a:lnTo>
                  <a:lnTo>
                    <a:pt x="18685" y="16819"/>
                  </a:lnTo>
                  <a:lnTo>
                    <a:pt x="18788" y="16974"/>
                  </a:lnTo>
                  <a:lnTo>
                    <a:pt x="18892" y="17130"/>
                  </a:lnTo>
                  <a:lnTo>
                    <a:pt x="18952" y="17208"/>
                  </a:lnTo>
                  <a:lnTo>
                    <a:pt x="19013" y="17277"/>
                  </a:lnTo>
                  <a:lnTo>
                    <a:pt x="19073" y="17337"/>
                  </a:lnTo>
                  <a:lnTo>
                    <a:pt x="19142" y="17389"/>
                  </a:lnTo>
                  <a:lnTo>
                    <a:pt x="19220" y="17441"/>
                  </a:lnTo>
                  <a:lnTo>
                    <a:pt x="19289" y="17475"/>
                  </a:lnTo>
                  <a:lnTo>
                    <a:pt x="19376" y="17519"/>
                  </a:lnTo>
                  <a:lnTo>
                    <a:pt x="19453" y="17544"/>
                  </a:lnTo>
                  <a:lnTo>
                    <a:pt x="19626" y="17596"/>
                  </a:lnTo>
                  <a:lnTo>
                    <a:pt x="19808" y="17622"/>
                  </a:lnTo>
                  <a:lnTo>
                    <a:pt x="19989" y="17648"/>
                  </a:lnTo>
                  <a:lnTo>
                    <a:pt x="20170" y="17657"/>
                  </a:lnTo>
                  <a:lnTo>
                    <a:pt x="20352" y="17665"/>
                  </a:lnTo>
                  <a:lnTo>
                    <a:pt x="20576" y="17657"/>
                  </a:lnTo>
                  <a:lnTo>
                    <a:pt x="20801" y="17648"/>
                  </a:lnTo>
                  <a:lnTo>
                    <a:pt x="20913" y="17631"/>
                  </a:lnTo>
                  <a:lnTo>
                    <a:pt x="21026" y="17614"/>
                  </a:lnTo>
                  <a:lnTo>
                    <a:pt x="21138" y="17588"/>
                  </a:lnTo>
                  <a:lnTo>
                    <a:pt x="21242" y="17562"/>
                  </a:lnTo>
                  <a:lnTo>
                    <a:pt x="21345" y="17527"/>
                  </a:lnTo>
                  <a:lnTo>
                    <a:pt x="21440" y="17484"/>
                  </a:lnTo>
                  <a:lnTo>
                    <a:pt x="21527" y="17432"/>
                  </a:lnTo>
                  <a:lnTo>
                    <a:pt x="21613" y="17372"/>
                  </a:lnTo>
                  <a:lnTo>
                    <a:pt x="21682" y="17303"/>
                  </a:lnTo>
                  <a:lnTo>
                    <a:pt x="21751" y="17225"/>
                  </a:lnTo>
                  <a:lnTo>
                    <a:pt x="21803" y="17139"/>
                  </a:lnTo>
                  <a:lnTo>
                    <a:pt x="21846" y="17043"/>
                  </a:lnTo>
                  <a:lnTo>
                    <a:pt x="21872" y="16957"/>
                  </a:lnTo>
                  <a:lnTo>
                    <a:pt x="21881" y="16879"/>
                  </a:lnTo>
                  <a:lnTo>
                    <a:pt x="21889" y="16784"/>
                  </a:lnTo>
                  <a:lnTo>
                    <a:pt x="21889" y="16698"/>
                  </a:lnTo>
                  <a:lnTo>
                    <a:pt x="21872" y="16525"/>
                  </a:lnTo>
                  <a:lnTo>
                    <a:pt x="21846" y="16344"/>
                  </a:lnTo>
                  <a:lnTo>
                    <a:pt x="21820" y="16162"/>
                  </a:lnTo>
                  <a:lnTo>
                    <a:pt x="21803" y="15990"/>
                  </a:lnTo>
                  <a:lnTo>
                    <a:pt x="21794" y="15903"/>
                  </a:lnTo>
                  <a:lnTo>
                    <a:pt x="21803" y="15817"/>
                  </a:lnTo>
                  <a:lnTo>
                    <a:pt x="21820" y="15731"/>
                  </a:lnTo>
                  <a:lnTo>
                    <a:pt x="21846" y="15644"/>
                  </a:lnTo>
                  <a:lnTo>
                    <a:pt x="21881" y="15558"/>
                  </a:lnTo>
                  <a:lnTo>
                    <a:pt x="21924" y="15471"/>
                  </a:lnTo>
                  <a:lnTo>
                    <a:pt x="21976" y="15402"/>
                  </a:lnTo>
                  <a:lnTo>
                    <a:pt x="22036" y="15325"/>
                  </a:lnTo>
                  <a:lnTo>
                    <a:pt x="22174" y="15195"/>
                  </a:lnTo>
                  <a:lnTo>
                    <a:pt x="22321" y="15065"/>
                  </a:lnTo>
                  <a:lnTo>
                    <a:pt x="22572" y="14832"/>
                  </a:lnTo>
                  <a:lnTo>
                    <a:pt x="22814" y="14590"/>
                  </a:lnTo>
                  <a:lnTo>
                    <a:pt x="23047" y="14340"/>
                  </a:lnTo>
                  <a:lnTo>
                    <a:pt x="23271" y="14081"/>
                  </a:lnTo>
                  <a:lnTo>
                    <a:pt x="23487" y="13813"/>
                  </a:lnTo>
                  <a:lnTo>
                    <a:pt x="23695" y="13545"/>
                  </a:lnTo>
                  <a:lnTo>
                    <a:pt x="23893" y="13260"/>
                  </a:lnTo>
                  <a:lnTo>
                    <a:pt x="24075" y="12975"/>
                  </a:lnTo>
                  <a:lnTo>
                    <a:pt x="24256" y="12681"/>
                  </a:lnTo>
                  <a:lnTo>
                    <a:pt x="24412" y="12379"/>
                  </a:lnTo>
                  <a:lnTo>
                    <a:pt x="24567" y="12068"/>
                  </a:lnTo>
                  <a:lnTo>
                    <a:pt x="24705" y="11757"/>
                  </a:lnTo>
                  <a:lnTo>
                    <a:pt x="24835" y="11437"/>
                  </a:lnTo>
                  <a:lnTo>
                    <a:pt x="24947" y="11118"/>
                  </a:lnTo>
                  <a:lnTo>
                    <a:pt x="25042" y="10790"/>
                  </a:lnTo>
                  <a:lnTo>
                    <a:pt x="25129" y="10461"/>
                  </a:lnTo>
                  <a:lnTo>
                    <a:pt x="25198" y="10124"/>
                  </a:lnTo>
                  <a:lnTo>
                    <a:pt x="25250" y="9788"/>
                  </a:lnTo>
                  <a:lnTo>
                    <a:pt x="25293" y="9442"/>
                  </a:lnTo>
                  <a:lnTo>
                    <a:pt x="25310" y="9105"/>
                  </a:lnTo>
                  <a:lnTo>
                    <a:pt x="25319" y="8760"/>
                  </a:lnTo>
                  <a:lnTo>
                    <a:pt x="25310" y="8414"/>
                  </a:lnTo>
                  <a:lnTo>
                    <a:pt x="25293" y="8077"/>
                  </a:lnTo>
                  <a:lnTo>
                    <a:pt x="25250" y="7732"/>
                  </a:lnTo>
                  <a:lnTo>
                    <a:pt x="25198" y="7395"/>
                  </a:lnTo>
                  <a:lnTo>
                    <a:pt x="25129" y="7067"/>
                  </a:lnTo>
                  <a:lnTo>
                    <a:pt x="25042" y="6730"/>
                  </a:lnTo>
                  <a:lnTo>
                    <a:pt x="24939" y="6410"/>
                  </a:lnTo>
                  <a:lnTo>
                    <a:pt x="24818" y="6090"/>
                  </a:lnTo>
                  <a:lnTo>
                    <a:pt x="24679" y="5771"/>
                  </a:lnTo>
                  <a:lnTo>
                    <a:pt x="24533" y="5469"/>
                  </a:lnTo>
                  <a:lnTo>
                    <a:pt x="24360" y="5166"/>
                  </a:lnTo>
                  <a:lnTo>
                    <a:pt x="24178" y="4872"/>
                  </a:lnTo>
                  <a:lnTo>
                    <a:pt x="23980" y="4587"/>
                  </a:lnTo>
                  <a:lnTo>
                    <a:pt x="23764" y="4311"/>
                  </a:lnTo>
                  <a:lnTo>
                    <a:pt x="23531" y="4043"/>
                  </a:lnTo>
                  <a:lnTo>
                    <a:pt x="23289" y="3784"/>
                  </a:lnTo>
                  <a:lnTo>
                    <a:pt x="23038" y="3534"/>
                  </a:lnTo>
                  <a:lnTo>
                    <a:pt x="22779" y="3300"/>
                  </a:lnTo>
                  <a:lnTo>
                    <a:pt x="22503" y="3067"/>
                  </a:lnTo>
                  <a:lnTo>
                    <a:pt x="22226" y="2851"/>
                  </a:lnTo>
                  <a:lnTo>
                    <a:pt x="21933" y="2644"/>
                  </a:lnTo>
                  <a:lnTo>
                    <a:pt x="21639" y="2445"/>
                  </a:lnTo>
                  <a:lnTo>
                    <a:pt x="21337" y="2264"/>
                  </a:lnTo>
                  <a:lnTo>
                    <a:pt x="21026" y="2091"/>
                  </a:lnTo>
                  <a:lnTo>
                    <a:pt x="20715" y="1927"/>
                  </a:lnTo>
                  <a:lnTo>
                    <a:pt x="20395" y="1780"/>
                  </a:lnTo>
                  <a:lnTo>
                    <a:pt x="20075" y="1642"/>
                  </a:lnTo>
                  <a:lnTo>
                    <a:pt x="19082" y="1236"/>
                  </a:lnTo>
                  <a:lnTo>
                    <a:pt x="18745" y="1106"/>
                  </a:lnTo>
                  <a:lnTo>
                    <a:pt x="18443" y="994"/>
                  </a:lnTo>
                  <a:lnTo>
                    <a:pt x="18296" y="951"/>
                  </a:lnTo>
                  <a:lnTo>
                    <a:pt x="18140" y="916"/>
                  </a:lnTo>
                  <a:lnTo>
                    <a:pt x="17778" y="839"/>
                  </a:lnTo>
                  <a:lnTo>
                    <a:pt x="17329" y="761"/>
                  </a:lnTo>
                  <a:lnTo>
                    <a:pt x="16724" y="666"/>
                  </a:lnTo>
                  <a:lnTo>
                    <a:pt x="16525" y="640"/>
                  </a:lnTo>
                  <a:lnTo>
                    <a:pt x="16292" y="623"/>
                  </a:lnTo>
                  <a:lnTo>
                    <a:pt x="15756" y="597"/>
                  </a:lnTo>
                  <a:lnTo>
                    <a:pt x="15160" y="579"/>
                  </a:lnTo>
                  <a:lnTo>
                    <a:pt x="14513" y="579"/>
                  </a:lnTo>
                  <a:lnTo>
                    <a:pt x="13865" y="588"/>
                  </a:lnTo>
                  <a:lnTo>
                    <a:pt x="13225" y="605"/>
                  </a:lnTo>
                  <a:lnTo>
                    <a:pt x="12629" y="631"/>
                  </a:lnTo>
                  <a:lnTo>
                    <a:pt x="12111" y="666"/>
                  </a:lnTo>
                  <a:lnTo>
                    <a:pt x="11748" y="709"/>
                  </a:lnTo>
                  <a:lnTo>
                    <a:pt x="11394" y="761"/>
                  </a:lnTo>
                  <a:lnTo>
                    <a:pt x="11031" y="821"/>
                  </a:lnTo>
                  <a:lnTo>
                    <a:pt x="10677" y="908"/>
                  </a:lnTo>
                  <a:lnTo>
                    <a:pt x="10332" y="994"/>
                  </a:lnTo>
                  <a:lnTo>
                    <a:pt x="9978" y="1098"/>
                  </a:lnTo>
                  <a:lnTo>
                    <a:pt x="9632" y="1210"/>
                  </a:lnTo>
                  <a:lnTo>
                    <a:pt x="9287" y="1322"/>
                  </a:lnTo>
                  <a:lnTo>
                    <a:pt x="8976" y="1089"/>
                  </a:lnTo>
                  <a:lnTo>
                    <a:pt x="8656" y="873"/>
                  </a:lnTo>
                  <a:lnTo>
                    <a:pt x="8492" y="769"/>
                  </a:lnTo>
                  <a:lnTo>
                    <a:pt x="8319" y="666"/>
                  </a:lnTo>
                  <a:lnTo>
                    <a:pt x="8155" y="571"/>
                  </a:lnTo>
                  <a:lnTo>
                    <a:pt x="7982" y="484"/>
                  </a:lnTo>
                  <a:lnTo>
                    <a:pt x="7809" y="407"/>
                  </a:lnTo>
                  <a:lnTo>
                    <a:pt x="7637" y="329"/>
                  </a:lnTo>
                  <a:lnTo>
                    <a:pt x="7464" y="260"/>
                  </a:lnTo>
                  <a:lnTo>
                    <a:pt x="7282" y="191"/>
                  </a:lnTo>
                  <a:lnTo>
                    <a:pt x="7101" y="139"/>
                  </a:lnTo>
                  <a:lnTo>
                    <a:pt x="6911" y="87"/>
                  </a:lnTo>
                  <a:lnTo>
                    <a:pt x="6730" y="44"/>
                  </a:lnTo>
                  <a:lnTo>
                    <a:pt x="6531" y="18"/>
                  </a:lnTo>
                  <a:lnTo>
                    <a:pt x="641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-3693635" y="3384423"/>
              <a:ext cx="1000987" cy="724360"/>
            </a:xfrm>
            <a:custGeom>
              <a:avLst/>
              <a:gdLst/>
              <a:ahLst/>
              <a:cxnLst/>
              <a:rect l="l" t="t" r="r" b="b"/>
              <a:pathLst>
                <a:path w="25319" h="18322" fill="none" extrusionOk="0">
                  <a:moveTo>
                    <a:pt x="24360" y="5166"/>
                  </a:moveTo>
                  <a:lnTo>
                    <a:pt x="24360" y="5166"/>
                  </a:lnTo>
                  <a:lnTo>
                    <a:pt x="24178" y="4872"/>
                  </a:lnTo>
                  <a:lnTo>
                    <a:pt x="23980" y="4587"/>
                  </a:lnTo>
                  <a:lnTo>
                    <a:pt x="23764" y="4311"/>
                  </a:lnTo>
                  <a:lnTo>
                    <a:pt x="23531" y="4043"/>
                  </a:lnTo>
                  <a:lnTo>
                    <a:pt x="23289" y="3784"/>
                  </a:lnTo>
                  <a:lnTo>
                    <a:pt x="23038" y="3534"/>
                  </a:lnTo>
                  <a:lnTo>
                    <a:pt x="22779" y="3300"/>
                  </a:lnTo>
                  <a:lnTo>
                    <a:pt x="22503" y="3067"/>
                  </a:lnTo>
                  <a:lnTo>
                    <a:pt x="22226" y="2851"/>
                  </a:lnTo>
                  <a:lnTo>
                    <a:pt x="21933" y="2644"/>
                  </a:lnTo>
                  <a:lnTo>
                    <a:pt x="21639" y="2445"/>
                  </a:lnTo>
                  <a:lnTo>
                    <a:pt x="21337" y="2264"/>
                  </a:lnTo>
                  <a:lnTo>
                    <a:pt x="21026" y="2091"/>
                  </a:lnTo>
                  <a:lnTo>
                    <a:pt x="20715" y="1927"/>
                  </a:lnTo>
                  <a:lnTo>
                    <a:pt x="20395" y="1780"/>
                  </a:lnTo>
                  <a:lnTo>
                    <a:pt x="20075" y="1642"/>
                  </a:lnTo>
                  <a:lnTo>
                    <a:pt x="20075" y="1642"/>
                  </a:lnTo>
                  <a:lnTo>
                    <a:pt x="19082" y="1236"/>
                  </a:lnTo>
                  <a:lnTo>
                    <a:pt x="18745" y="1106"/>
                  </a:lnTo>
                  <a:lnTo>
                    <a:pt x="18443" y="994"/>
                  </a:lnTo>
                  <a:lnTo>
                    <a:pt x="18296" y="951"/>
                  </a:lnTo>
                  <a:lnTo>
                    <a:pt x="18140" y="916"/>
                  </a:lnTo>
                  <a:lnTo>
                    <a:pt x="17778" y="839"/>
                  </a:lnTo>
                  <a:lnTo>
                    <a:pt x="17329" y="761"/>
                  </a:lnTo>
                  <a:lnTo>
                    <a:pt x="16724" y="666"/>
                  </a:lnTo>
                  <a:lnTo>
                    <a:pt x="16724" y="666"/>
                  </a:lnTo>
                  <a:lnTo>
                    <a:pt x="16525" y="640"/>
                  </a:lnTo>
                  <a:lnTo>
                    <a:pt x="16292" y="623"/>
                  </a:lnTo>
                  <a:lnTo>
                    <a:pt x="15756" y="597"/>
                  </a:lnTo>
                  <a:lnTo>
                    <a:pt x="15160" y="579"/>
                  </a:lnTo>
                  <a:lnTo>
                    <a:pt x="14513" y="579"/>
                  </a:lnTo>
                  <a:lnTo>
                    <a:pt x="13865" y="588"/>
                  </a:lnTo>
                  <a:lnTo>
                    <a:pt x="13225" y="605"/>
                  </a:lnTo>
                  <a:lnTo>
                    <a:pt x="12629" y="631"/>
                  </a:lnTo>
                  <a:lnTo>
                    <a:pt x="12111" y="666"/>
                  </a:lnTo>
                  <a:lnTo>
                    <a:pt x="12111" y="666"/>
                  </a:lnTo>
                  <a:lnTo>
                    <a:pt x="11748" y="709"/>
                  </a:lnTo>
                  <a:lnTo>
                    <a:pt x="11394" y="761"/>
                  </a:lnTo>
                  <a:lnTo>
                    <a:pt x="11031" y="821"/>
                  </a:lnTo>
                  <a:lnTo>
                    <a:pt x="10677" y="908"/>
                  </a:lnTo>
                  <a:lnTo>
                    <a:pt x="10332" y="994"/>
                  </a:lnTo>
                  <a:lnTo>
                    <a:pt x="9978" y="1098"/>
                  </a:lnTo>
                  <a:lnTo>
                    <a:pt x="9632" y="1210"/>
                  </a:lnTo>
                  <a:lnTo>
                    <a:pt x="9287" y="1322"/>
                  </a:lnTo>
                  <a:lnTo>
                    <a:pt x="9287" y="1322"/>
                  </a:lnTo>
                  <a:lnTo>
                    <a:pt x="8976" y="1089"/>
                  </a:lnTo>
                  <a:lnTo>
                    <a:pt x="8656" y="873"/>
                  </a:lnTo>
                  <a:lnTo>
                    <a:pt x="8492" y="769"/>
                  </a:lnTo>
                  <a:lnTo>
                    <a:pt x="8319" y="666"/>
                  </a:lnTo>
                  <a:lnTo>
                    <a:pt x="8155" y="571"/>
                  </a:lnTo>
                  <a:lnTo>
                    <a:pt x="7982" y="484"/>
                  </a:lnTo>
                  <a:lnTo>
                    <a:pt x="7809" y="407"/>
                  </a:lnTo>
                  <a:lnTo>
                    <a:pt x="7637" y="329"/>
                  </a:lnTo>
                  <a:lnTo>
                    <a:pt x="7464" y="260"/>
                  </a:lnTo>
                  <a:lnTo>
                    <a:pt x="7282" y="191"/>
                  </a:lnTo>
                  <a:lnTo>
                    <a:pt x="7101" y="139"/>
                  </a:lnTo>
                  <a:lnTo>
                    <a:pt x="6911" y="87"/>
                  </a:lnTo>
                  <a:lnTo>
                    <a:pt x="6730" y="44"/>
                  </a:lnTo>
                  <a:lnTo>
                    <a:pt x="6531" y="18"/>
                  </a:lnTo>
                  <a:lnTo>
                    <a:pt x="6531" y="18"/>
                  </a:lnTo>
                  <a:lnTo>
                    <a:pt x="6410" y="1"/>
                  </a:lnTo>
                  <a:lnTo>
                    <a:pt x="6289" y="1"/>
                  </a:lnTo>
                  <a:lnTo>
                    <a:pt x="6229" y="9"/>
                  </a:lnTo>
                  <a:lnTo>
                    <a:pt x="6168" y="27"/>
                  </a:lnTo>
                  <a:lnTo>
                    <a:pt x="6116" y="44"/>
                  </a:lnTo>
                  <a:lnTo>
                    <a:pt x="6065" y="78"/>
                  </a:lnTo>
                  <a:lnTo>
                    <a:pt x="6065" y="78"/>
                  </a:lnTo>
                  <a:lnTo>
                    <a:pt x="6030" y="113"/>
                  </a:lnTo>
                  <a:lnTo>
                    <a:pt x="6004" y="147"/>
                  </a:lnTo>
                  <a:lnTo>
                    <a:pt x="5978" y="182"/>
                  </a:lnTo>
                  <a:lnTo>
                    <a:pt x="5961" y="225"/>
                  </a:lnTo>
                  <a:lnTo>
                    <a:pt x="5935" y="312"/>
                  </a:lnTo>
                  <a:lnTo>
                    <a:pt x="5926" y="407"/>
                  </a:lnTo>
                  <a:lnTo>
                    <a:pt x="5926" y="502"/>
                  </a:lnTo>
                  <a:lnTo>
                    <a:pt x="5944" y="605"/>
                  </a:lnTo>
                  <a:lnTo>
                    <a:pt x="5961" y="700"/>
                  </a:lnTo>
                  <a:lnTo>
                    <a:pt x="5987" y="795"/>
                  </a:lnTo>
                  <a:lnTo>
                    <a:pt x="5987" y="795"/>
                  </a:lnTo>
                  <a:lnTo>
                    <a:pt x="6505" y="2601"/>
                  </a:lnTo>
                  <a:lnTo>
                    <a:pt x="6505" y="2601"/>
                  </a:lnTo>
                  <a:lnTo>
                    <a:pt x="6177" y="2791"/>
                  </a:lnTo>
                  <a:lnTo>
                    <a:pt x="5849" y="2998"/>
                  </a:lnTo>
                  <a:lnTo>
                    <a:pt x="5520" y="3197"/>
                  </a:lnTo>
                  <a:lnTo>
                    <a:pt x="5209" y="3413"/>
                  </a:lnTo>
                  <a:lnTo>
                    <a:pt x="5209" y="3413"/>
                  </a:lnTo>
                  <a:lnTo>
                    <a:pt x="4812" y="3680"/>
                  </a:lnTo>
                  <a:lnTo>
                    <a:pt x="4415" y="3948"/>
                  </a:lnTo>
                  <a:lnTo>
                    <a:pt x="4207" y="4069"/>
                  </a:lnTo>
                  <a:lnTo>
                    <a:pt x="4000" y="4199"/>
                  </a:lnTo>
                  <a:lnTo>
                    <a:pt x="3793" y="4311"/>
                  </a:lnTo>
                  <a:lnTo>
                    <a:pt x="3585" y="4415"/>
                  </a:lnTo>
                  <a:lnTo>
                    <a:pt x="3369" y="4510"/>
                  </a:lnTo>
                  <a:lnTo>
                    <a:pt x="3154" y="4596"/>
                  </a:lnTo>
                  <a:lnTo>
                    <a:pt x="2938" y="4665"/>
                  </a:lnTo>
                  <a:lnTo>
                    <a:pt x="2713" y="4717"/>
                  </a:lnTo>
                  <a:lnTo>
                    <a:pt x="2497" y="4760"/>
                  </a:lnTo>
                  <a:lnTo>
                    <a:pt x="2272" y="4777"/>
                  </a:lnTo>
                  <a:lnTo>
                    <a:pt x="2152" y="4777"/>
                  </a:lnTo>
                  <a:lnTo>
                    <a:pt x="2039" y="4769"/>
                  </a:lnTo>
                  <a:lnTo>
                    <a:pt x="1927" y="4760"/>
                  </a:lnTo>
                  <a:lnTo>
                    <a:pt x="1815" y="4743"/>
                  </a:lnTo>
                  <a:lnTo>
                    <a:pt x="1815" y="4743"/>
                  </a:lnTo>
                  <a:lnTo>
                    <a:pt x="1504" y="4691"/>
                  </a:lnTo>
                  <a:lnTo>
                    <a:pt x="1348" y="4665"/>
                  </a:lnTo>
                  <a:lnTo>
                    <a:pt x="1201" y="4657"/>
                  </a:lnTo>
                  <a:lnTo>
                    <a:pt x="1124" y="4657"/>
                  </a:lnTo>
                  <a:lnTo>
                    <a:pt x="1054" y="4657"/>
                  </a:lnTo>
                  <a:lnTo>
                    <a:pt x="985" y="4665"/>
                  </a:lnTo>
                  <a:lnTo>
                    <a:pt x="916" y="4682"/>
                  </a:lnTo>
                  <a:lnTo>
                    <a:pt x="847" y="4708"/>
                  </a:lnTo>
                  <a:lnTo>
                    <a:pt x="787" y="4743"/>
                  </a:lnTo>
                  <a:lnTo>
                    <a:pt x="735" y="4777"/>
                  </a:lnTo>
                  <a:lnTo>
                    <a:pt x="674" y="4829"/>
                  </a:lnTo>
                  <a:lnTo>
                    <a:pt x="674" y="4829"/>
                  </a:lnTo>
                  <a:lnTo>
                    <a:pt x="640" y="4872"/>
                  </a:lnTo>
                  <a:lnTo>
                    <a:pt x="614" y="4916"/>
                  </a:lnTo>
                  <a:lnTo>
                    <a:pt x="562" y="5019"/>
                  </a:lnTo>
                  <a:lnTo>
                    <a:pt x="528" y="5123"/>
                  </a:lnTo>
                  <a:lnTo>
                    <a:pt x="493" y="5235"/>
                  </a:lnTo>
                  <a:lnTo>
                    <a:pt x="493" y="5235"/>
                  </a:lnTo>
                  <a:lnTo>
                    <a:pt x="363" y="5771"/>
                  </a:lnTo>
                  <a:lnTo>
                    <a:pt x="251" y="6306"/>
                  </a:lnTo>
                  <a:lnTo>
                    <a:pt x="165" y="6851"/>
                  </a:lnTo>
                  <a:lnTo>
                    <a:pt x="96" y="7395"/>
                  </a:lnTo>
                  <a:lnTo>
                    <a:pt x="44" y="7939"/>
                  </a:lnTo>
                  <a:lnTo>
                    <a:pt x="9" y="8492"/>
                  </a:lnTo>
                  <a:lnTo>
                    <a:pt x="1" y="9045"/>
                  </a:lnTo>
                  <a:lnTo>
                    <a:pt x="18" y="9589"/>
                  </a:lnTo>
                  <a:lnTo>
                    <a:pt x="18" y="9589"/>
                  </a:lnTo>
                  <a:lnTo>
                    <a:pt x="27" y="9736"/>
                  </a:lnTo>
                  <a:lnTo>
                    <a:pt x="35" y="9805"/>
                  </a:lnTo>
                  <a:lnTo>
                    <a:pt x="44" y="9874"/>
                  </a:lnTo>
                  <a:lnTo>
                    <a:pt x="70" y="9943"/>
                  </a:lnTo>
                  <a:lnTo>
                    <a:pt x="96" y="10012"/>
                  </a:lnTo>
                  <a:lnTo>
                    <a:pt x="130" y="10073"/>
                  </a:lnTo>
                  <a:lnTo>
                    <a:pt x="173" y="10124"/>
                  </a:lnTo>
                  <a:lnTo>
                    <a:pt x="173" y="10124"/>
                  </a:lnTo>
                  <a:lnTo>
                    <a:pt x="217" y="10159"/>
                  </a:lnTo>
                  <a:lnTo>
                    <a:pt x="268" y="10194"/>
                  </a:lnTo>
                  <a:lnTo>
                    <a:pt x="363" y="10245"/>
                  </a:lnTo>
                  <a:lnTo>
                    <a:pt x="476" y="10280"/>
                  </a:lnTo>
                  <a:lnTo>
                    <a:pt x="588" y="10314"/>
                  </a:lnTo>
                  <a:lnTo>
                    <a:pt x="588" y="10314"/>
                  </a:lnTo>
                  <a:lnTo>
                    <a:pt x="700" y="10349"/>
                  </a:lnTo>
                  <a:lnTo>
                    <a:pt x="804" y="10392"/>
                  </a:lnTo>
                  <a:lnTo>
                    <a:pt x="1011" y="10487"/>
                  </a:lnTo>
                  <a:lnTo>
                    <a:pt x="1210" y="10591"/>
                  </a:lnTo>
                  <a:lnTo>
                    <a:pt x="1409" y="10720"/>
                  </a:lnTo>
                  <a:lnTo>
                    <a:pt x="1590" y="10850"/>
                  </a:lnTo>
                  <a:lnTo>
                    <a:pt x="1771" y="10997"/>
                  </a:lnTo>
                  <a:lnTo>
                    <a:pt x="1944" y="11152"/>
                  </a:lnTo>
                  <a:lnTo>
                    <a:pt x="2117" y="11308"/>
                  </a:lnTo>
                  <a:lnTo>
                    <a:pt x="2462" y="11636"/>
                  </a:lnTo>
                  <a:lnTo>
                    <a:pt x="2808" y="11964"/>
                  </a:lnTo>
                  <a:lnTo>
                    <a:pt x="2981" y="12120"/>
                  </a:lnTo>
                  <a:lnTo>
                    <a:pt x="3162" y="12275"/>
                  </a:lnTo>
                  <a:lnTo>
                    <a:pt x="3352" y="12413"/>
                  </a:lnTo>
                  <a:lnTo>
                    <a:pt x="3542" y="12552"/>
                  </a:lnTo>
                  <a:lnTo>
                    <a:pt x="3542" y="12552"/>
                  </a:lnTo>
                  <a:lnTo>
                    <a:pt x="3689" y="12647"/>
                  </a:lnTo>
                  <a:lnTo>
                    <a:pt x="3836" y="12733"/>
                  </a:lnTo>
                  <a:lnTo>
                    <a:pt x="3991" y="12811"/>
                  </a:lnTo>
                  <a:lnTo>
                    <a:pt x="4138" y="12889"/>
                  </a:lnTo>
                  <a:lnTo>
                    <a:pt x="4458" y="13027"/>
                  </a:lnTo>
                  <a:lnTo>
                    <a:pt x="4777" y="13156"/>
                  </a:lnTo>
                  <a:lnTo>
                    <a:pt x="5434" y="13390"/>
                  </a:lnTo>
                  <a:lnTo>
                    <a:pt x="5762" y="13511"/>
                  </a:lnTo>
                  <a:lnTo>
                    <a:pt x="6082" y="13631"/>
                  </a:lnTo>
                  <a:lnTo>
                    <a:pt x="6082" y="13631"/>
                  </a:lnTo>
                  <a:lnTo>
                    <a:pt x="6410" y="13770"/>
                  </a:lnTo>
                  <a:lnTo>
                    <a:pt x="6566" y="13847"/>
                  </a:lnTo>
                  <a:lnTo>
                    <a:pt x="6721" y="13934"/>
                  </a:lnTo>
                  <a:lnTo>
                    <a:pt x="6877" y="14020"/>
                  </a:lnTo>
                  <a:lnTo>
                    <a:pt x="7023" y="14115"/>
                  </a:lnTo>
                  <a:lnTo>
                    <a:pt x="7162" y="14210"/>
                  </a:lnTo>
                  <a:lnTo>
                    <a:pt x="7300" y="14323"/>
                  </a:lnTo>
                  <a:lnTo>
                    <a:pt x="7438" y="14426"/>
                  </a:lnTo>
                  <a:lnTo>
                    <a:pt x="7559" y="14547"/>
                  </a:lnTo>
                  <a:lnTo>
                    <a:pt x="7680" y="14668"/>
                  </a:lnTo>
                  <a:lnTo>
                    <a:pt x="7792" y="14798"/>
                  </a:lnTo>
                  <a:lnTo>
                    <a:pt x="7887" y="14936"/>
                  </a:lnTo>
                  <a:lnTo>
                    <a:pt x="7982" y="15083"/>
                  </a:lnTo>
                  <a:lnTo>
                    <a:pt x="8060" y="15229"/>
                  </a:lnTo>
                  <a:lnTo>
                    <a:pt x="8129" y="15394"/>
                  </a:lnTo>
                  <a:lnTo>
                    <a:pt x="8129" y="15394"/>
                  </a:lnTo>
                  <a:lnTo>
                    <a:pt x="8172" y="15532"/>
                  </a:lnTo>
                  <a:lnTo>
                    <a:pt x="8215" y="15679"/>
                  </a:lnTo>
                  <a:lnTo>
                    <a:pt x="8250" y="15826"/>
                  </a:lnTo>
                  <a:lnTo>
                    <a:pt x="8276" y="15981"/>
                  </a:lnTo>
                  <a:lnTo>
                    <a:pt x="8319" y="16283"/>
                  </a:lnTo>
                  <a:lnTo>
                    <a:pt x="8354" y="16586"/>
                  </a:lnTo>
                  <a:lnTo>
                    <a:pt x="8405" y="16888"/>
                  </a:lnTo>
                  <a:lnTo>
                    <a:pt x="8440" y="17035"/>
                  </a:lnTo>
                  <a:lnTo>
                    <a:pt x="8475" y="17182"/>
                  </a:lnTo>
                  <a:lnTo>
                    <a:pt x="8518" y="17320"/>
                  </a:lnTo>
                  <a:lnTo>
                    <a:pt x="8578" y="17458"/>
                  </a:lnTo>
                  <a:lnTo>
                    <a:pt x="8639" y="17588"/>
                  </a:lnTo>
                  <a:lnTo>
                    <a:pt x="8725" y="17717"/>
                  </a:lnTo>
                  <a:lnTo>
                    <a:pt x="8725" y="17717"/>
                  </a:lnTo>
                  <a:lnTo>
                    <a:pt x="8777" y="17795"/>
                  </a:lnTo>
                  <a:lnTo>
                    <a:pt x="8846" y="17864"/>
                  </a:lnTo>
                  <a:lnTo>
                    <a:pt x="8906" y="17933"/>
                  </a:lnTo>
                  <a:lnTo>
                    <a:pt x="8984" y="17994"/>
                  </a:lnTo>
                  <a:lnTo>
                    <a:pt x="9053" y="18045"/>
                  </a:lnTo>
                  <a:lnTo>
                    <a:pt x="9140" y="18097"/>
                  </a:lnTo>
                  <a:lnTo>
                    <a:pt x="9217" y="18149"/>
                  </a:lnTo>
                  <a:lnTo>
                    <a:pt x="9304" y="18184"/>
                  </a:lnTo>
                  <a:lnTo>
                    <a:pt x="9390" y="18218"/>
                  </a:lnTo>
                  <a:lnTo>
                    <a:pt x="9477" y="18253"/>
                  </a:lnTo>
                  <a:lnTo>
                    <a:pt x="9572" y="18279"/>
                  </a:lnTo>
                  <a:lnTo>
                    <a:pt x="9667" y="18296"/>
                  </a:lnTo>
                  <a:lnTo>
                    <a:pt x="9857" y="18322"/>
                  </a:lnTo>
                  <a:lnTo>
                    <a:pt x="10047" y="18322"/>
                  </a:lnTo>
                  <a:lnTo>
                    <a:pt x="10245" y="18313"/>
                  </a:lnTo>
                  <a:lnTo>
                    <a:pt x="10435" y="18279"/>
                  </a:lnTo>
                  <a:lnTo>
                    <a:pt x="10625" y="18227"/>
                  </a:lnTo>
                  <a:lnTo>
                    <a:pt x="10807" y="18158"/>
                  </a:lnTo>
                  <a:lnTo>
                    <a:pt x="10988" y="18063"/>
                  </a:lnTo>
                  <a:lnTo>
                    <a:pt x="11066" y="18011"/>
                  </a:lnTo>
                  <a:lnTo>
                    <a:pt x="11152" y="17959"/>
                  </a:lnTo>
                  <a:lnTo>
                    <a:pt x="11230" y="17899"/>
                  </a:lnTo>
                  <a:lnTo>
                    <a:pt x="11299" y="17838"/>
                  </a:lnTo>
                  <a:lnTo>
                    <a:pt x="11377" y="17769"/>
                  </a:lnTo>
                  <a:lnTo>
                    <a:pt x="11437" y="17700"/>
                  </a:lnTo>
                  <a:lnTo>
                    <a:pt x="11437" y="17700"/>
                  </a:lnTo>
                  <a:lnTo>
                    <a:pt x="11541" y="17570"/>
                  </a:lnTo>
                  <a:lnTo>
                    <a:pt x="11636" y="17441"/>
                  </a:lnTo>
                  <a:lnTo>
                    <a:pt x="11817" y="17182"/>
                  </a:lnTo>
                  <a:lnTo>
                    <a:pt x="11904" y="17052"/>
                  </a:lnTo>
                  <a:lnTo>
                    <a:pt x="12007" y="16931"/>
                  </a:lnTo>
                  <a:lnTo>
                    <a:pt x="12111" y="16810"/>
                  </a:lnTo>
                  <a:lnTo>
                    <a:pt x="12223" y="16707"/>
                  </a:lnTo>
                  <a:lnTo>
                    <a:pt x="12223" y="16707"/>
                  </a:lnTo>
                  <a:lnTo>
                    <a:pt x="12362" y="16612"/>
                  </a:lnTo>
                  <a:lnTo>
                    <a:pt x="12508" y="16534"/>
                  </a:lnTo>
                  <a:lnTo>
                    <a:pt x="12664" y="16465"/>
                  </a:lnTo>
                  <a:lnTo>
                    <a:pt x="12819" y="16413"/>
                  </a:lnTo>
                  <a:lnTo>
                    <a:pt x="12984" y="16370"/>
                  </a:lnTo>
                  <a:lnTo>
                    <a:pt x="13148" y="16335"/>
                  </a:lnTo>
                  <a:lnTo>
                    <a:pt x="13320" y="16309"/>
                  </a:lnTo>
                  <a:lnTo>
                    <a:pt x="13485" y="16292"/>
                  </a:lnTo>
                  <a:lnTo>
                    <a:pt x="13485" y="16292"/>
                  </a:lnTo>
                  <a:lnTo>
                    <a:pt x="14003" y="16232"/>
                  </a:lnTo>
                  <a:lnTo>
                    <a:pt x="14521" y="16197"/>
                  </a:lnTo>
                  <a:lnTo>
                    <a:pt x="15039" y="16171"/>
                  </a:lnTo>
                  <a:lnTo>
                    <a:pt x="15566" y="16171"/>
                  </a:lnTo>
                  <a:lnTo>
                    <a:pt x="16085" y="16180"/>
                  </a:lnTo>
                  <a:lnTo>
                    <a:pt x="16603" y="16214"/>
                  </a:lnTo>
                  <a:lnTo>
                    <a:pt x="17121" y="16266"/>
                  </a:lnTo>
                  <a:lnTo>
                    <a:pt x="17639" y="16327"/>
                  </a:lnTo>
                  <a:lnTo>
                    <a:pt x="17639" y="16327"/>
                  </a:lnTo>
                  <a:lnTo>
                    <a:pt x="17890" y="16370"/>
                  </a:lnTo>
                  <a:lnTo>
                    <a:pt x="18011" y="16396"/>
                  </a:lnTo>
                  <a:lnTo>
                    <a:pt x="18140" y="16430"/>
                  </a:lnTo>
                  <a:lnTo>
                    <a:pt x="18253" y="16482"/>
                  </a:lnTo>
                  <a:lnTo>
                    <a:pt x="18365" y="16534"/>
                  </a:lnTo>
                  <a:lnTo>
                    <a:pt x="18469" y="16603"/>
                  </a:lnTo>
                  <a:lnTo>
                    <a:pt x="18564" y="16681"/>
                  </a:lnTo>
                  <a:lnTo>
                    <a:pt x="18564" y="16681"/>
                  </a:lnTo>
                  <a:lnTo>
                    <a:pt x="18624" y="16750"/>
                  </a:lnTo>
                  <a:lnTo>
                    <a:pt x="18685" y="16819"/>
                  </a:lnTo>
                  <a:lnTo>
                    <a:pt x="18788" y="16974"/>
                  </a:lnTo>
                  <a:lnTo>
                    <a:pt x="18892" y="17130"/>
                  </a:lnTo>
                  <a:lnTo>
                    <a:pt x="18952" y="17208"/>
                  </a:lnTo>
                  <a:lnTo>
                    <a:pt x="19013" y="17277"/>
                  </a:lnTo>
                  <a:lnTo>
                    <a:pt x="19013" y="17277"/>
                  </a:lnTo>
                  <a:lnTo>
                    <a:pt x="19073" y="17337"/>
                  </a:lnTo>
                  <a:lnTo>
                    <a:pt x="19142" y="17389"/>
                  </a:lnTo>
                  <a:lnTo>
                    <a:pt x="19220" y="17441"/>
                  </a:lnTo>
                  <a:lnTo>
                    <a:pt x="19289" y="17475"/>
                  </a:lnTo>
                  <a:lnTo>
                    <a:pt x="19376" y="17519"/>
                  </a:lnTo>
                  <a:lnTo>
                    <a:pt x="19453" y="17544"/>
                  </a:lnTo>
                  <a:lnTo>
                    <a:pt x="19626" y="17596"/>
                  </a:lnTo>
                  <a:lnTo>
                    <a:pt x="19808" y="17622"/>
                  </a:lnTo>
                  <a:lnTo>
                    <a:pt x="19989" y="17648"/>
                  </a:lnTo>
                  <a:lnTo>
                    <a:pt x="20170" y="17657"/>
                  </a:lnTo>
                  <a:lnTo>
                    <a:pt x="20352" y="17665"/>
                  </a:lnTo>
                  <a:lnTo>
                    <a:pt x="20352" y="17665"/>
                  </a:lnTo>
                  <a:lnTo>
                    <a:pt x="20576" y="17657"/>
                  </a:lnTo>
                  <a:lnTo>
                    <a:pt x="20801" y="17648"/>
                  </a:lnTo>
                  <a:lnTo>
                    <a:pt x="20913" y="17631"/>
                  </a:lnTo>
                  <a:lnTo>
                    <a:pt x="21026" y="17614"/>
                  </a:lnTo>
                  <a:lnTo>
                    <a:pt x="21138" y="17588"/>
                  </a:lnTo>
                  <a:lnTo>
                    <a:pt x="21242" y="17562"/>
                  </a:lnTo>
                  <a:lnTo>
                    <a:pt x="21345" y="17527"/>
                  </a:lnTo>
                  <a:lnTo>
                    <a:pt x="21440" y="17484"/>
                  </a:lnTo>
                  <a:lnTo>
                    <a:pt x="21527" y="17432"/>
                  </a:lnTo>
                  <a:lnTo>
                    <a:pt x="21613" y="17372"/>
                  </a:lnTo>
                  <a:lnTo>
                    <a:pt x="21682" y="17303"/>
                  </a:lnTo>
                  <a:lnTo>
                    <a:pt x="21751" y="17225"/>
                  </a:lnTo>
                  <a:lnTo>
                    <a:pt x="21803" y="17139"/>
                  </a:lnTo>
                  <a:lnTo>
                    <a:pt x="21846" y="17043"/>
                  </a:lnTo>
                  <a:lnTo>
                    <a:pt x="21846" y="17043"/>
                  </a:lnTo>
                  <a:lnTo>
                    <a:pt x="21872" y="16957"/>
                  </a:lnTo>
                  <a:lnTo>
                    <a:pt x="21881" y="16879"/>
                  </a:lnTo>
                  <a:lnTo>
                    <a:pt x="21889" y="16784"/>
                  </a:lnTo>
                  <a:lnTo>
                    <a:pt x="21889" y="16698"/>
                  </a:lnTo>
                  <a:lnTo>
                    <a:pt x="21872" y="16525"/>
                  </a:lnTo>
                  <a:lnTo>
                    <a:pt x="21846" y="16344"/>
                  </a:lnTo>
                  <a:lnTo>
                    <a:pt x="21820" y="16162"/>
                  </a:lnTo>
                  <a:lnTo>
                    <a:pt x="21803" y="15990"/>
                  </a:lnTo>
                  <a:lnTo>
                    <a:pt x="21794" y="15903"/>
                  </a:lnTo>
                  <a:lnTo>
                    <a:pt x="21803" y="15817"/>
                  </a:lnTo>
                  <a:lnTo>
                    <a:pt x="21820" y="15731"/>
                  </a:lnTo>
                  <a:lnTo>
                    <a:pt x="21846" y="15644"/>
                  </a:lnTo>
                  <a:lnTo>
                    <a:pt x="21846" y="15644"/>
                  </a:lnTo>
                  <a:lnTo>
                    <a:pt x="21881" y="15558"/>
                  </a:lnTo>
                  <a:lnTo>
                    <a:pt x="21924" y="15471"/>
                  </a:lnTo>
                  <a:lnTo>
                    <a:pt x="21976" y="15402"/>
                  </a:lnTo>
                  <a:lnTo>
                    <a:pt x="22036" y="15325"/>
                  </a:lnTo>
                  <a:lnTo>
                    <a:pt x="22174" y="15195"/>
                  </a:lnTo>
                  <a:lnTo>
                    <a:pt x="22321" y="15065"/>
                  </a:lnTo>
                  <a:lnTo>
                    <a:pt x="22321" y="15065"/>
                  </a:lnTo>
                  <a:lnTo>
                    <a:pt x="22572" y="14832"/>
                  </a:lnTo>
                  <a:lnTo>
                    <a:pt x="22814" y="14590"/>
                  </a:lnTo>
                  <a:lnTo>
                    <a:pt x="23047" y="14340"/>
                  </a:lnTo>
                  <a:lnTo>
                    <a:pt x="23271" y="14081"/>
                  </a:lnTo>
                  <a:lnTo>
                    <a:pt x="23487" y="13813"/>
                  </a:lnTo>
                  <a:lnTo>
                    <a:pt x="23695" y="13545"/>
                  </a:lnTo>
                  <a:lnTo>
                    <a:pt x="23893" y="13260"/>
                  </a:lnTo>
                  <a:lnTo>
                    <a:pt x="24075" y="12975"/>
                  </a:lnTo>
                  <a:lnTo>
                    <a:pt x="24256" y="12681"/>
                  </a:lnTo>
                  <a:lnTo>
                    <a:pt x="24412" y="12379"/>
                  </a:lnTo>
                  <a:lnTo>
                    <a:pt x="24567" y="12068"/>
                  </a:lnTo>
                  <a:lnTo>
                    <a:pt x="24705" y="11757"/>
                  </a:lnTo>
                  <a:lnTo>
                    <a:pt x="24835" y="11437"/>
                  </a:lnTo>
                  <a:lnTo>
                    <a:pt x="24947" y="11118"/>
                  </a:lnTo>
                  <a:lnTo>
                    <a:pt x="25042" y="10790"/>
                  </a:lnTo>
                  <a:lnTo>
                    <a:pt x="25129" y="10461"/>
                  </a:lnTo>
                  <a:lnTo>
                    <a:pt x="25129" y="10461"/>
                  </a:lnTo>
                  <a:lnTo>
                    <a:pt x="25198" y="10124"/>
                  </a:lnTo>
                  <a:lnTo>
                    <a:pt x="25250" y="9788"/>
                  </a:lnTo>
                  <a:lnTo>
                    <a:pt x="25293" y="9442"/>
                  </a:lnTo>
                  <a:lnTo>
                    <a:pt x="25310" y="9105"/>
                  </a:lnTo>
                  <a:lnTo>
                    <a:pt x="25319" y="8760"/>
                  </a:lnTo>
                  <a:lnTo>
                    <a:pt x="25310" y="8414"/>
                  </a:lnTo>
                  <a:lnTo>
                    <a:pt x="25293" y="8077"/>
                  </a:lnTo>
                  <a:lnTo>
                    <a:pt x="25250" y="7732"/>
                  </a:lnTo>
                  <a:lnTo>
                    <a:pt x="25198" y="7395"/>
                  </a:lnTo>
                  <a:lnTo>
                    <a:pt x="25129" y="7067"/>
                  </a:lnTo>
                  <a:lnTo>
                    <a:pt x="25042" y="6730"/>
                  </a:lnTo>
                  <a:lnTo>
                    <a:pt x="24939" y="6410"/>
                  </a:lnTo>
                  <a:lnTo>
                    <a:pt x="24818" y="6090"/>
                  </a:lnTo>
                  <a:lnTo>
                    <a:pt x="24679" y="5771"/>
                  </a:lnTo>
                  <a:lnTo>
                    <a:pt x="24533" y="5469"/>
                  </a:lnTo>
                  <a:lnTo>
                    <a:pt x="24360" y="51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8"/>
            <p:cNvSpPr/>
            <p:nvPr/>
          </p:nvSpPr>
          <p:spPr>
            <a:xfrm>
              <a:off x="-3264720" y="3430204"/>
              <a:ext cx="279750" cy="12651"/>
            </a:xfrm>
            <a:custGeom>
              <a:avLst/>
              <a:gdLst/>
              <a:ahLst/>
              <a:cxnLst/>
              <a:rect l="l" t="t" r="r" b="b"/>
              <a:pathLst>
                <a:path w="7076" h="320" extrusionOk="0">
                  <a:moveTo>
                    <a:pt x="131" y="0"/>
                  </a:moveTo>
                  <a:lnTo>
                    <a:pt x="96" y="9"/>
                  </a:lnTo>
                  <a:lnTo>
                    <a:pt x="70" y="26"/>
                  </a:lnTo>
                  <a:lnTo>
                    <a:pt x="44" y="43"/>
                  </a:lnTo>
                  <a:lnTo>
                    <a:pt x="27" y="69"/>
                  </a:lnTo>
                  <a:lnTo>
                    <a:pt x="10" y="95"/>
                  </a:lnTo>
                  <a:lnTo>
                    <a:pt x="1" y="130"/>
                  </a:lnTo>
                  <a:lnTo>
                    <a:pt x="1" y="164"/>
                  </a:lnTo>
                  <a:lnTo>
                    <a:pt x="1" y="190"/>
                  </a:lnTo>
                  <a:lnTo>
                    <a:pt x="10" y="225"/>
                  </a:lnTo>
                  <a:lnTo>
                    <a:pt x="27" y="251"/>
                  </a:lnTo>
                  <a:lnTo>
                    <a:pt x="44" y="277"/>
                  </a:lnTo>
                  <a:lnTo>
                    <a:pt x="70" y="294"/>
                  </a:lnTo>
                  <a:lnTo>
                    <a:pt x="96" y="311"/>
                  </a:lnTo>
                  <a:lnTo>
                    <a:pt x="131" y="320"/>
                  </a:lnTo>
                  <a:lnTo>
                    <a:pt x="6946" y="320"/>
                  </a:lnTo>
                  <a:lnTo>
                    <a:pt x="6981" y="311"/>
                  </a:lnTo>
                  <a:lnTo>
                    <a:pt x="7006" y="294"/>
                  </a:lnTo>
                  <a:lnTo>
                    <a:pt x="7032" y="277"/>
                  </a:lnTo>
                  <a:lnTo>
                    <a:pt x="7050" y="251"/>
                  </a:lnTo>
                  <a:lnTo>
                    <a:pt x="7067" y="225"/>
                  </a:lnTo>
                  <a:lnTo>
                    <a:pt x="7076" y="190"/>
                  </a:lnTo>
                  <a:lnTo>
                    <a:pt x="7076" y="164"/>
                  </a:lnTo>
                  <a:lnTo>
                    <a:pt x="7076" y="130"/>
                  </a:lnTo>
                  <a:lnTo>
                    <a:pt x="7067" y="95"/>
                  </a:lnTo>
                  <a:lnTo>
                    <a:pt x="7050" y="69"/>
                  </a:lnTo>
                  <a:lnTo>
                    <a:pt x="7032" y="43"/>
                  </a:lnTo>
                  <a:lnTo>
                    <a:pt x="7006" y="26"/>
                  </a:lnTo>
                  <a:lnTo>
                    <a:pt x="6981" y="9"/>
                  </a:lnTo>
                  <a:lnTo>
                    <a:pt x="6946" y="0"/>
                  </a:lnTo>
                  <a:close/>
                </a:path>
              </a:pathLst>
            </a:custGeom>
            <a:solidFill>
              <a:srgbClr val="FF7D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8"/>
            <p:cNvSpPr/>
            <p:nvPr/>
          </p:nvSpPr>
          <p:spPr>
            <a:xfrm>
              <a:off x="-3687152" y="3784319"/>
              <a:ext cx="395" cy="395"/>
            </a:xfrm>
            <a:custGeom>
              <a:avLst/>
              <a:gdLst/>
              <a:ahLst/>
              <a:cxnLst/>
              <a:rect l="l" t="t" r="r" b="b"/>
              <a:pathLst>
                <a:path w="10" h="10" extrusionOk="0">
                  <a:moveTo>
                    <a:pt x="9" y="9"/>
                  </a:move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close/>
                  <a:moveTo>
                    <a:pt x="9" y="9"/>
                  </a:move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lnTo>
                    <a:pt x="9" y="9"/>
                  </a:lnTo>
                  <a:close/>
                  <a:moveTo>
                    <a:pt x="9" y="1"/>
                  </a:move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close/>
                  <a:moveTo>
                    <a:pt x="9" y="1"/>
                  </a:move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lnTo>
                    <a:pt x="9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F29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8"/>
            <p:cNvSpPr/>
            <p:nvPr/>
          </p:nvSpPr>
          <p:spPr>
            <a:xfrm>
              <a:off x="-3686796" y="3784675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-3686796" y="3784675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-3686796" y="3784319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-3686796" y="3784319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-3687152" y="3784319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8"/>
            <p:cNvSpPr/>
            <p:nvPr/>
          </p:nvSpPr>
          <p:spPr>
            <a:xfrm>
              <a:off x="-3687152" y="3784319"/>
              <a:ext cx="40" cy="40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  <a:lnTo>
                    <a:pt x="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8"/>
            <p:cNvSpPr/>
            <p:nvPr/>
          </p:nvSpPr>
          <p:spPr>
            <a:xfrm>
              <a:off x="-3692963" y="3551102"/>
              <a:ext cx="1000315" cy="557681"/>
            </a:xfrm>
            <a:custGeom>
              <a:avLst/>
              <a:gdLst/>
              <a:ahLst/>
              <a:cxnLst/>
              <a:rect l="l" t="t" r="r" b="b"/>
              <a:pathLst>
                <a:path w="25302" h="14106" extrusionOk="0">
                  <a:moveTo>
                    <a:pt x="23652" y="0"/>
                  </a:moveTo>
                  <a:lnTo>
                    <a:pt x="23591" y="242"/>
                  </a:lnTo>
                  <a:lnTo>
                    <a:pt x="23522" y="484"/>
                  </a:lnTo>
                  <a:lnTo>
                    <a:pt x="23436" y="726"/>
                  </a:lnTo>
                  <a:lnTo>
                    <a:pt x="23349" y="959"/>
                  </a:lnTo>
                  <a:lnTo>
                    <a:pt x="23479" y="1149"/>
                  </a:lnTo>
                  <a:lnTo>
                    <a:pt x="23591" y="1348"/>
                  </a:lnTo>
                  <a:lnTo>
                    <a:pt x="23704" y="1555"/>
                  </a:lnTo>
                  <a:lnTo>
                    <a:pt x="23799" y="1771"/>
                  </a:lnTo>
                  <a:lnTo>
                    <a:pt x="23894" y="1995"/>
                  </a:lnTo>
                  <a:lnTo>
                    <a:pt x="23963" y="2229"/>
                  </a:lnTo>
                  <a:lnTo>
                    <a:pt x="24032" y="2470"/>
                  </a:lnTo>
                  <a:lnTo>
                    <a:pt x="24084" y="2721"/>
                  </a:lnTo>
                  <a:lnTo>
                    <a:pt x="24127" y="3006"/>
                  </a:lnTo>
                  <a:lnTo>
                    <a:pt x="24153" y="3300"/>
                  </a:lnTo>
                  <a:lnTo>
                    <a:pt x="24179" y="3593"/>
                  </a:lnTo>
                  <a:lnTo>
                    <a:pt x="24187" y="3887"/>
                  </a:lnTo>
                  <a:lnTo>
                    <a:pt x="24187" y="4181"/>
                  </a:lnTo>
                  <a:lnTo>
                    <a:pt x="24179" y="4483"/>
                  </a:lnTo>
                  <a:lnTo>
                    <a:pt x="24153" y="5071"/>
                  </a:lnTo>
                  <a:lnTo>
                    <a:pt x="24118" y="5649"/>
                  </a:lnTo>
                  <a:lnTo>
                    <a:pt x="24092" y="5943"/>
                  </a:lnTo>
                  <a:lnTo>
                    <a:pt x="24066" y="6228"/>
                  </a:lnTo>
                  <a:lnTo>
                    <a:pt x="24023" y="6513"/>
                  </a:lnTo>
                  <a:lnTo>
                    <a:pt x="23980" y="6798"/>
                  </a:lnTo>
                  <a:lnTo>
                    <a:pt x="23920" y="7083"/>
                  </a:lnTo>
                  <a:lnTo>
                    <a:pt x="23842" y="7360"/>
                  </a:lnTo>
                  <a:lnTo>
                    <a:pt x="23755" y="7636"/>
                  </a:lnTo>
                  <a:lnTo>
                    <a:pt x="23652" y="7912"/>
                  </a:lnTo>
                  <a:lnTo>
                    <a:pt x="23531" y="8172"/>
                  </a:lnTo>
                  <a:lnTo>
                    <a:pt x="23462" y="8301"/>
                  </a:lnTo>
                  <a:lnTo>
                    <a:pt x="23384" y="8422"/>
                  </a:lnTo>
                  <a:lnTo>
                    <a:pt x="23306" y="8552"/>
                  </a:lnTo>
                  <a:lnTo>
                    <a:pt x="23229" y="8664"/>
                  </a:lnTo>
                  <a:lnTo>
                    <a:pt x="23142" y="8785"/>
                  </a:lnTo>
                  <a:lnTo>
                    <a:pt x="23047" y="8897"/>
                  </a:lnTo>
                  <a:lnTo>
                    <a:pt x="22952" y="9001"/>
                  </a:lnTo>
                  <a:lnTo>
                    <a:pt x="22848" y="9104"/>
                  </a:lnTo>
                  <a:lnTo>
                    <a:pt x="22745" y="9200"/>
                  </a:lnTo>
                  <a:lnTo>
                    <a:pt x="22633" y="9295"/>
                  </a:lnTo>
                  <a:lnTo>
                    <a:pt x="22477" y="9407"/>
                  </a:lnTo>
                  <a:lnTo>
                    <a:pt x="22313" y="9510"/>
                  </a:lnTo>
                  <a:lnTo>
                    <a:pt x="22140" y="9605"/>
                  </a:lnTo>
                  <a:lnTo>
                    <a:pt x="21967" y="9692"/>
                  </a:lnTo>
                  <a:lnTo>
                    <a:pt x="21795" y="9770"/>
                  </a:lnTo>
                  <a:lnTo>
                    <a:pt x="21613" y="9839"/>
                  </a:lnTo>
                  <a:lnTo>
                    <a:pt x="21432" y="9908"/>
                  </a:lnTo>
                  <a:lnTo>
                    <a:pt x="21242" y="9968"/>
                  </a:lnTo>
                  <a:lnTo>
                    <a:pt x="21009" y="10037"/>
                  </a:lnTo>
                  <a:lnTo>
                    <a:pt x="20758" y="10098"/>
                  </a:lnTo>
                  <a:lnTo>
                    <a:pt x="20637" y="10115"/>
                  </a:lnTo>
                  <a:lnTo>
                    <a:pt x="20516" y="10132"/>
                  </a:lnTo>
                  <a:lnTo>
                    <a:pt x="20395" y="10141"/>
                  </a:lnTo>
                  <a:lnTo>
                    <a:pt x="20266" y="10150"/>
                  </a:lnTo>
                  <a:lnTo>
                    <a:pt x="20153" y="10141"/>
                  </a:lnTo>
                  <a:lnTo>
                    <a:pt x="20032" y="10132"/>
                  </a:lnTo>
                  <a:lnTo>
                    <a:pt x="19920" y="10115"/>
                  </a:lnTo>
                  <a:lnTo>
                    <a:pt x="19817" y="10089"/>
                  </a:lnTo>
                  <a:lnTo>
                    <a:pt x="19704" y="10046"/>
                  </a:lnTo>
                  <a:lnTo>
                    <a:pt x="19609" y="10003"/>
                  </a:lnTo>
                  <a:lnTo>
                    <a:pt x="19506" y="9942"/>
                  </a:lnTo>
                  <a:lnTo>
                    <a:pt x="19419" y="9873"/>
                  </a:lnTo>
                  <a:lnTo>
                    <a:pt x="19341" y="9796"/>
                  </a:lnTo>
                  <a:lnTo>
                    <a:pt x="19272" y="9718"/>
                  </a:lnTo>
                  <a:lnTo>
                    <a:pt x="19212" y="9640"/>
                  </a:lnTo>
                  <a:lnTo>
                    <a:pt x="19160" y="9554"/>
                  </a:lnTo>
                  <a:lnTo>
                    <a:pt x="19117" y="9459"/>
                  </a:lnTo>
                  <a:lnTo>
                    <a:pt x="19082" y="9364"/>
                  </a:lnTo>
                  <a:lnTo>
                    <a:pt x="19048" y="9260"/>
                  </a:lnTo>
                  <a:lnTo>
                    <a:pt x="19022" y="9156"/>
                  </a:lnTo>
                  <a:lnTo>
                    <a:pt x="19005" y="9053"/>
                  </a:lnTo>
                  <a:lnTo>
                    <a:pt x="18996" y="8949"/>
                  </a:lnTo>
                  <a:lnTo>
                    <a:pt x="18987" y="8845"/>
                  </a:lnTo>
                  <a:lnTo>
                    <a:pt x="18987" y="8733"/>
                  </a:lnTo>
                  <a:lnTo>
                    <a:pt x="18996" y="8517"/>
                  </a:lnTo>
                  <a:lnTo>
                    <a:pt x="19022" y="8310"/>
                  </a:lnTo>
                  <a:lnTo>
                    <a:pt x="19065" y="8085"/>
                  </a:lnTo>
                  <a:lnTo>
                    <a:pt x="19117" y="7878"/>
                  </a:lnTo>
                  <a:lnTo>
                    <a:pt x="19169" y="7662"/>
                  </a:lnTo>
                  <a:lnTo>
                    <a:pt x="19238" y="7446"/>
                  </a:lnTo>
                  <a:lnTo>
                    <a:pt x="19385" y="7023"/>
                  </a:lnTo>
                  <a:lnTo>
                    <a:pt x="19540" y="6608"/>
                  </a:lnTo>
                  <a:lnTo>
                    <a:pt x="19687" y="6185"/>
                  </a:lnTo>
                  <a:lnTo>
                    <a:pt x="19765" y="5978"/>
                  </a:lnTo>
                  <a:lnTo>
                    <a:pt x="19825" y="5770"/>
                  </a:lnTo>
                  <a:lnTo>
                    <a:pt x="19886" y="5554"/>
                  </a:lnTo>
                  <a:lnTo>
                    <a:pt x="19929" y="5347"/>
                  </a:lnTo>
                  <a:lnTo>
                    <a:pt x="19972" y="5131"/>
                  </a:lnTo>
                  <a:lnTo>
                    <a:pt x="19998" y="4924"/>
                  </a:lnTo>
                  <a:lnTo>
                    <a:pt x="19704" y="5114"/>
                  </a:lnTo>
                  <a:lnTo>
                    <a:pt x="19419" y="5295"/>
                  </a:lnTo>
                  <a:lnTo>
                    <a:pt x="19117" y="5477"/>
                  </a:lnTo>
                  <a:lnTo>
                    <a:pt x="18815" y="5641"/>
                  </a:lnTo>
                  <a:lnTo>
                    <a:pt x="18504" y="5805"/>
                  </a:lnTo>
                  <a:lnTo>
                    <a:pt x="18193" y="5952"/>
                  </a:lnTo>
                  <a:lnTo>
                    <a:pt x="17882" y="6098"/>
                  </a:lnTo>
                  <a:lnTo>
                    <a:pt x="17562" y="6228"/>
                  </a:lnTo>
                  <a:lnTo>
                    <a:pt x="17242" y="6358"/>
                  </a:lnTo>
                  <a:lnTo>
                    <a:pt x="16914" y="6479"/>
                  </a:lnTo>
                  <a:lnTo>
                    <a:pt x="16586" y="6591"/>
                  </a:lnTo>
                  <a:lnTo>
                    <a:pt x="16258" y="6694"/>
                  </a:lnTo>
                  <a:lnTo>
                    <a:pt x="15921" y="6798"/>
                  </a:lnTo>
                  <a:lnTo>
                    <a:pt x="15593" y="6893"/>
                  </a:lnTo>
                  <a:lnTo>
                    <a:pt x="15256" y="6971"/>
                  </a:lnTo>
                  <a:lnTo>
                    <a:pt x="14910" y="7057"/>
                  </a:lnTo>
                  <a:lnTo>
                    <a:pt x="14556" y="7126"/>
                  </a:lnTo>
                  <a:lnTo>
                    <a:pt x="14202" y="7204"/>
                  </a:lnTo>
                  <a:lnTo>
                    <a:pt x="13848" y="7265"/>
                  </a:lnTo>
                  <a:lnTo>
                    <a:pt x="13494" y="7325"/>
                  </a:lnTo>
                  <a:lnTo>
                    <a:pt x="13131" y="7377"/>
                  </a:lnTo>
                  <a:lnTo>
                    <a:pt x="12777" y="7429"/>
                  </a:lnTo>
                  <a:lnTo>
                    <a:pt x="12051" y="7515"/>
                  </a:lnTo>
                  <a:lnTo>
                    <a:pt x="11334" y="7576"/>
                  </a:lnTo>
                  <a:lnTo>
                    <a:pt x="10608" y="7619"/>
                  </a:lnTo>
                  <a:lnTo>
                    <a:pt x="9883" y="7645"/>
                  </a:lnTo>
                  <a:lnTo>
                    <a:pt x="9157" y="7653"/>
                  </a:lnTo>
                  <a:lnTo>
                    <a:pt x="8665" y="7653"/>
                  </a:lnTo>
                  <a:lnTo>
                    <a:pt x="8181" y="7636"/>
                  </a:lnTo>
                  <a:lnTo>
                    <a:pt x="7749" y="7619"/>
                  </a:lnTo>
                  <a:lnTo>
                    <a:pt x="7326" y="7601"/>
                  </a:lnTo>
                  <a:lnTo>
                    <a:pt x="6903" y="7567"/>
                  </a:lnTo>
                  <a:lnTo>
                    <a:pt x="6479" y="7524"/>
                  </a:lnTo>
                  <a:lnTo>
                    <a:pt x="6056" y="7472"/>
                  </a:lnTo>
                  <a:lnTo>
                    <a:pt x="5633" y="7411"/>
                  </a:lnTo>
                  <a:lnTo>
                    <a:pt x="5210" y="7342"/>
                  </a:lnTo>
                  <a:lnTo>
                    <a:pt x="4795" y="7265"/>
                  </a:lnTo>
                  <a:lnTo>
                    <a:pt x="4380" y="7178"/>
                  </a:lnTo>
                  <a:lnTo>
                    <a:pt x="3966" y="7075"/>
                  </a:lnTo>
                  <a:lnTo>
                    <a:pt x="3551" y="6962"/>
                  </a:lnTo>
                  <a:lnTo>
                    <a:pt x="3145" y="6841"/>
                  </a:lnTo>
                  <a:lnTo>
                    <a:pt x="2739" y="6712"/>
                  </a:lnTo>
                  <a:lnTo>
                    <a:pt x="2342" y="6565"/>
                  </a:lnTo>
                  <a:lnTo>
                    <a:pt x="1944" y="6401"/>
                  </a:lnTo>
                  <a:lnTo>
                    <a:pt x="1556" y="6228"/>
                  </a:lnTo>
                  <a:lnTo>
                    <a:pt x="1150" y="6038"/>
                  </a:lnTo>
                  <a:lnTo>
                    <a:pt x="761" y="5839"/>
                  </a:lnTo>
                  <a:lnTo>
                    <a:pt x="372" y="5623"/>
                  </a:lnTo>
                  <a:lnTo>
                    <a:pt x="182" y="5511"/>
                  </a:lnTo>
                  <a:lnTo>
                    <a:pt x="1" y="5390"/>
                  </a:lnTo>
                  <a:lnTo>
                    <a:pt x="10" y="5528"/>
                  </a:lnTo>
                  <a:lnTo>
                    <a:pt x="27" y="5667"/>
                  </a:lnTo>
                  <a:lnTo>
                    <a:pt x="53" y="5727"/>
                  </a:lnTo>
                  <a:lnTo>
                    <a:pt x="79" y="5787"/>
                  </a:lnTo>
                  <a:lnTo>
                    <a:pt x="105" y="5848"/>
                  </a:lnTo>
                  <a:lnTo>
                    <a:pt x="148" y="5900"/>
                  </a:lnTo>
                  <a:lnTo>
                    <a:pt x="156" y="5900"/>
                  </a:lnTo>
                  <a:lnTo>
                    <a:pt x="156" y="5908"/>
                  </a:lnTo>
                  <a:lnTo>
                    <a:pt x="200" y="5943"/>
                  </a:lnTo>
                  <a:lnTo>
                    <a:pt x="251" y="5978"/>
                  </a:lnTo>
                  <a:lnTo>
                    <a:pt x="346" y="6029"/>
                  </a:lnTo>
                  <a:lnTo>
                    <a:pt x="459" y="6064"/>
                  </a:lnTo>
                  <a:lnTo>
                    <a:pt x="571" y="6098"/>
                  </a:lnTo>
                  <a:lnTo>
                    <a:pt x="683" y="6133"/>
                  </a:lnTo>
                  <a:lnTo>
                    <a:pt x="787" y="6176"/>
                  </a:lnTo>
                  <a:lnTo>
                    <a:pt x="994" y="6271"/>
                  </a:lnTo>
                  <a:lnTo>
                    <a:pt x="1193" y="6375"/>
                  </a:lnTo>
                  <a:lnTo>
                    <a:pt x="1392" y="6504"/>
                  </a:lnTo>
                  <a:lnTo>
                    <a:pt x="1573" y="6634"/>
                  </a:lnTo>
                  <a:lnTo>
                    <a:pt x="1754" y="6781"/>
                  </a:lnTo>
                  <a:lnTo>
                    <a:pt x="1927" y="6936"/>
                  </a:lnTo>
                  <a:lnTo>
                    <a:pt x="2100" y="7092"/>
                  </a:lnTo>
                  <a:lnTo>
                    <a:pt x="2445" y="7420"/>
                  </a:lnTo>
                  <a:lnTo>
                    <a:pt x="2791" y="7748"/>
                  </a:lnTo>
                  <a:lnTo>
                    <a:pt x="2964" y="7904"/>
                  </a:lnTo>
                  <a:lnTo>
                    <a:pt x="3145" y="8059"/>
                  </a:lnTo>
                  <a:lnTo>
                    <a:pt x="3335" y="8197"/>
                  </a:lnTo>
                  <a:lnTo>
                    <a:pt x="3525" y="8336"/>
                  </a:lnTo>
                  <a:lnTo>
                    <a:pt x="3672" y="8431"/>
                  </a:lnTo>
                  <a:lnTo>
                    <a:pt x="3819" y="8517"/>
                  </a:lnTo>
                  <a:lnTo>
                    <a:pt x="3974" y="8595"/>
                  </a:lnTo>
                  <a:lnTo>
                    <a:pt x="4121" y="8673"/>
                  </a:lnTo>
                  <a:lnTo>
                    <a:pt x="4441" y="8811"/>
                  </a:lnTo>
                  <a:lnTo>
                    <a:pt x="4760" y="8940"/>
                  </a:lnTo>
                  <a:lnTo>
                    <a:pt x="5417" y="9174"/>
                  </a:lnTo>
                  <a:lnTo>
                    <a:pt x="5745" y="9295"/>
                  </a:lnTo>
                  <a:lnTo>
                    <a:pt x="6065" y="9415"/>
                  </a:lnTo>
                  <a:lnTo>
                    <a:pt x="6393" y="9554"/>
                  </a:lnTo>
                  <a:lnTo>
                    <a:pt x="6549" y="9631"/>
                  </a:lnTo>
                  <a:lnTo>
                    <a:pt x="6704" y="9718"/>
                  </a:lnTo>
                  <a:lnTo>
                    <a:pt x="6860" y="9804"/>
                  </a:lnTo>
                  <a:lnTo>
                    <a:pt x="7006" y="9899"/>
                  </a:lnTo>
                  <a:lnTo>
                    <a:pt x="7145" y="9994"/>
                  </a:lnTo>
                  <a:lnTo>
                    <a:pt x="7283" y="10107"/>
                  </a:lnTo>
                  <a:lnTo>
                    <a:pt x="7421" y="10210"/>
                  </a:lnTo>
                  <a:lnTo>
                    <a:pt x="7542" y="10331"/>
                  </a:lnTo>
                  <a:lnTo>
                    <a:pt x="7663" y="10452"/>
                  </a:lnTo>
                  <a:lnTo>
                    <a:pt x="7775" y="10582"/>
                  </a:lnTo>
                  <a:lnTo>
                    <a:pt x="7870" y="10720"/>
                  </a:lnTo>
                  <a:lnTo>
                    <a:pt x="7965" y="10867"/>
                  </a:lnTo>
                  <a:lnTo>
                    <a:pt x="8043" y="11013"/>
                  </a:lnTo>
                  <a:lnTo>
                    <a:pt x="8112" y="11178"/>
                  </a:lnTo>
                  <a:lnTo>
                    <a:pt x="8155" y="11316"/>
                  </a:lnTo>
                  <a:lnTo>
                    <a:pt x="8198" y="11463"/>
                  </a:lnTo>
                  <a:lnTo>
                    <a:pt x="8233" y="11610"/>
                  </a:lnTo>
                  <a:lnTo>
                    <a:pt x="8259" y="11765"/>
                  </a:lnTo>
                  <a:lnTo>
                    <a:pt x="8302" y="12067"/>
                  </a:lnTo>
                  <a:lnTo>
                    <a:pt x="8337" y="12370"/>
                  </a:lnTo>
                  <a:lnTo>
                    <a:pt x="8388" y="12672"/>
                  </a:lnTo>
                  <a:lnTo>
                    <a:pt x="8423" y="12819"/>
                  </a:lnTo>
                  <a:lnTo>
                    <a:pt x="8458" y="12966"/>
                  </a:lnTo>
                  <a:lnTo>
                    <a:pt x="8501" y="13104"/>
                  </a:lnTo>
                  <a:lnTo>
                    <a:pt x="8561" y="13242"/>
                  </a:lnTo>
                  <a:lnTo>
                    <a:pt x="8622" y="13372"/>
                  </a:lnTo>
                  <a:lnTo>
                    <a:pt x="8708" y="13501"/>
                  </a:lnTo>
                  <a:lnTo>
                    <a:pt x="8760" y="13579"/>
                  </a:lnTo>
                  <a:lnTo>
                    <a:pt x="8820" y="13648"/>
                  </a:lnTo>
                  <a:lnTo>
                    <a:pt x="8889" y="13709"/>
                  </a:lnTo>
                  <a:lnTo>
                    <a:pt x="8959" y="13769"/>
                  </a:lnTo>
                  <a:lnTo>
                    <a:pt x="9028" y="13821"/>
                  </a:lnTo>
                  <a:lnTo>
                    <a:pt x="9105" y="13873"/>
                  </a:lnTo>
                  <a:lnTo>
                    <a:pt x="9183" y="13916"/>
                  </a:lnTo>
                  <a:lnTo>
                    <a:pt x="9261" y="13959"/>
                  </a:lnTo>
                  <a:lnTo>
                    <a:pt x="9347" y="13994"/>
                  </a:lnTo>
                  <a:lnTo>
                    <a:pt x="9434" y="14028"/>
                  </a:lnTo>
                  <a:lnTo>
                    <a:pt x="9615" y="14071"/>
                  </a:lnTo>
                  <a:lnTo>
                    <a:pt x="9796" y="14097"/>
                  </a:lnTo>
                  <a:lnTo>
                    <a:pt x="9986" y="14106"/>
                  </a:lnTo>
                  <a:lnTo>
                    <a:pt x="10185" y="14097"/>
                  </a:lnTo>
                  <a:lnTo>
                    <a:pt x="10384" y="14071"/>
                  </a:lnTo>
                  <a:lnTo>
                    <a:pt x="10582" y="14020"/>
                  </a:lnTo>
                  <a:lnTo>
                    <a:pt x="10773" y="13950"/>
                  </a:lnTo>
                  <a:lnTo>
                    <a:pt x="10859" y="13907"/>
                  </a:lnTo>
                  <a:lnTo>
                    <a:pt x="10954" y="13855"/>
                  </a:lnTo>
                  <a:lnTo>
                    <a:pt x="11040" y="13804"/>
                  </a:lnTo>
                  <a:lnTo>
                    <a:pt x="11127" y="13752"/>
                  </a:lnTo>
                  <a:lnTo>
                    <a:pt x="11204" y="13691"/>
                  </a:lnTo>
                  <a:lnTo>
                    <a:pt x="11282" y="13622"/>
                  </a:lnTo>
                  <a:lnTo>
                    <a:pt x="11351" y="13553"/>
                  </a:lnTo>
                  <a:lnTo>
                    <a:pt x="11420" y="13484"/>
                  </a:lnTo>
                  <a:lnTo>
                    <a:pt x="11524" y="13354"/>
                  </a:lnTo>
                  <a:lnTo>
                    <a:pt x="11619" y="13225"/>
                  </a:lnTo>
                  <a:lnTo>
                    <a:pt x="11800" y="12966"/>
                  </a:lnTo>
                  <a:lnTo>
                    <a:pt x="11887" y="12836"/>
                  </a:lnTo>
                  <a:lnTo>
                    <a:pt x="11990" y="12715"/>
                  </a:lnTo>
                  <a:lnTo>
                    <a:pt x="12094" y="12594"/>
                  </a:lnTo>
                  <a:lnTo>
                    <a:pt x="12206" y="12491"/>
                  </a:lnTo>
                  <a:lnTo>
                    <a:pt x="12345" y="12396"/>
                  </a:lnTo>
                  <a:lnTo>
                    <a:pt x="12491" y="12318"/>
                  </a:lnTo>
                  <a:lnTo>
                    <a:pt x="12647" y="12249"/>
                  </a:lnTo>
                  <a:lnTo>
                    <a:pt x="12802" y="12197"/>
                  </a:lnTo>
                  <a:lnTo>
                    <a:pt x="12967" y="12154"/>
                  </a:lnTo>
                  <a:lnTo>
                    <a:pt x="13131" y="12119"/>
                  </a:lnTo>
                  <a:lnTo>
                    <a:pt x="13303" y="12093"/>
                  </a:lnTo>
                  <a:lnTo>
                    <a:pt x="13468" y="12076"/>
                  </a:lnTo>
                  <a:lnTo>
                    <a:pt x="13951" y="12024"/>
                  </a:lnTo>
                  <a:lnTo>
                    <a:pt x="14426" y="11981"/>
                  </a:lnTo>
                  <a:lnTo>
                    <a:pt x="14910" y="11964"/>
                  </a:lnTo>
                  <a:lnTo>
                    <a:pt x="15394" y="11955"/>
                  </a:lnTo>
                  <a:lnTo>
                    <a:pt x="15947" y="11964"/>
                  </a:lnTo>
                  <a:lnTo>
                    <a:pt x="16508" y="11990"/>
                  </a:lnTo>
                  <a:lnTo>
                    <a:pt x="17070" y="12041"/>
                  </a:lnTo>
                  <a:lnTo>
                    <a:pt x="17622" y="12111"/>
                  </a:lnTo>
                  <a:lnTo>
                    <a:pt x="17873" y="12154"/>
                  </a:lnTo>
                  <a:lnTo>
                    <a:pt x="17994" y="12180"/>
                  </a:lnTo>
                  <a:lnTo>
                    <a:pt x="18123" y="12214"/>
                  </a:lnTo>
                  <a:lnTo>
                    <a:pt x="18236" y="12266"/>
                  </a:lnTo>
                  <a:lnTo>
                    <a:pt x="18348" y="12318"/>
                  </a:lnTo>
                  <a:lnTo>
                    <a:pt x="18452" y="12387"/>
                  </a:lnTo>
                  <a:lnTo>
                    <a:pt x="18547" y="12465"/>
                  </a:lnTo>
                  <a:lnTo>
                    <a:pt x="18607" y="12534"/>
                  </a:lnTo>
                  <a:lnTo>
                    <a:pt x="18668" y="12603"/>
                  </a:lnTo>
                  <a:lnTo>
                    <a:pt x="18771" y="12758"/>
                  </a:lnTo>
                  <a:lnTo>
                    <a:pt x="18875" y="12914"/>
                  </a:lnTo>
                  <a:lnTo>
                    <a:pt x="18935" y="12992"/>
                  </a:lnTo>
                  <a:lnTo>
                    <a:pt x="18996" y="13061"/>
                  </a:lnTo>
                  <a:lnTo>
                    <a:pt x="19056" y="13121"/>
                  </a:lnTo>
                  <a:lnTo>
                    <a:pt x="19125" y="13173"/>
                  </a:lnTo>
                  <a:lnTo>
                    <a:pt x="19203" y="13225"/>
                  </a:lnTo>
                  <a:lnTo>
                    <a:pt x="19272" y="13259"/>
                  </a:lnTo>
                  <a:lnTo>
                    <a:pt x="19359" y="13303"/>
                  </a:lnTo>
                  <a:lnTo>
                    <a:pt x="19436" y="13328"/>
                  </a:lnTo>
                  <a:lnTo>
                    <a:pt x="19609" y="13380"/>
                  </a:lnTo>
                  <a:lnTo>
                    <a:pt x="19791" y="13406"/>
                  </a:lnTo>
                  <a:lnTo>
                    <a:pt x="19972" y="13432"/>
                  </a:lnTo>
                  <a:lnTo>
                    <a:pt x="20153" y="13441"/>
                  </a:lnTo>
                  <a:lnTo>
                    <a:pt x="20335" y="13449"/>
                  </a:lnTo>
                  <a:lnTo>
                    <a:pt x="20430" y="13449"/>
                  </a:lnTo>
                  <a:lnTo>
                    <a:pt x="20646" y="13441"/>
                  </a:lnTo>
                  <a:lnTo>
                    <a:pt x="20862" y="13424"/>
                  </a:lnTo>
                  <a:lnTo>
                    <a:pt x="21069" y="13389"/>
                  </a:lnTo>
                  <a:lnTo>
                    <a:pt x="21173" y="13363"/>
                  </a:lnTo>
                  <a:lnTo>
                    <a:pt x="21276" y="13328"/>
                  </a:lnTo>
                  <a:lnTo>
                    <a:pt x="21363" y="13294"/>
                  </a:lnTo>
                  <a:lnTo>
                    <a:pt x="21458" y="13251"/>
                  </a:lnTo>
                  <a:lnTo>
                    <a:pt x="21536" y="13199"/>
                  </a:lnTo>
                  <a:lnTo>
                    <a:pt x="21613" y="13138"/>
                  </a:lnTo>
                  <a:lnTo>
                    <a:pt x="21682" y="13078"/>
                  </a:lnTo>
                  <a:lnTo>
                    <a:pt x="21743" y="13000"/>
                  </a:lnTo>
                  <a:lnTo>
                    <a:pt x="21786" y="12923"/>
                  </a:lnTo>
                  <a:lnTo>
                    <a:pt x="21829" y="12827"/>
                  </a:lnTo>
                  <a:lnTo>
                    <a:pt x="21846" y="12758"/>
                  </a:lnTo>
                  <a:lnTo>
                    <a:pt x="21864" y="12689"/>
                  </a:lnTo>
                  <a:lnTo>
                    <a:pt x="21872" y="12612"/>
                  </a:lnTo>
                  <a:lnTo>
                    <a:pt x="21872" y="12542"/>
                  </a:lnTo>
                  <a:lnTo>
                    <a:pt x="21872" y="12439"/>
                  </a:lnTo>
                  <a:lnTo>
                    <a:pt x="21864" y="12335"/>
                  </a:lnTo>
                  <a:lnTo>
                    <a:pt x="21829" y="12128"/>
                  </a:lnTo>
                  <a:lnTo>
                    <a:pt x="21795" y="11920"/>
                  </a:lnTo>
                  <a:lnTo>
                    <a:pt x="21786" y="11817"/>
                  </a:lnTo>
                  <a:lnTo>
                    <a:pt x="21777" y="11713"/>
                  </a:lnTo>
                  <a:lnTo>
                    <a:pt x="21786" y="11635"/>
                  </a:lnTo>
                  <a:lnTo>
                    <a:pt x="21795" y="11566"/>
                  </a:lnTo>
                  <a:lnTo>
                    <a:pt x="21803" y="11497"/>
                  </a:lnTo>
                  <a:lnTo>
                    <a:pt x="21829" y="11428"/>
                  </a:lnTo>
                  <a:lnTo>
                    <a:pt x="21864" y="11342"/>
                  </a:lnTo>
                  <a:lnTo>
                    <a:pt x="21907" y="11255"/>
                  </a:lnTo>
                  <a:lnTo>
                    <a:pt x="21959" y="11186"/>
                  </a:lnTo>
                  <a:lnTo>
                    <a:pt x="22019" y="11109"/>
                  </a:lnTo>
                  <a:lnTo>
                    <a:pt x="22157" y="10979"/>
                  </a:lnTo>
                  <a:lnTo>
                    <a:pt x="22304" y="10849"/>
                  </a:lnTo>
                  <a:lnTo>
                    <a:pt x="22555" y="10616"/>
                  </a:lnTo>
                  <a:lnTo>
                    <a:pt x="22797" y="10374"/>
                  </a:lnTo>
                  <a:lnTo>
                    <a:pt x="23030" y="10124"/>
                  </a:lnTo>
                  <a:lnTo>
                    <a:pt x="23254" y="9865"/>
                  </a:lnTo>
                  <a:lnTo>
                    <a:pt x="23470" y="9597"/>
                  </a:lnTo>
                  <a:lnTo>
                    <a:pt x="23678" y="9329"/>
                  </a:lnTo>
                  <a:lnTo>
                    <a:pt x="23876" y="9044"/>
                  </a:lnTo>
                  <a:lnTo>
                    <a:pt x="24058" y="8759"/>
                  </a:lnTo>
                  <a:lnTo>
                    <a:pt x="24239" y="8465"/>
                  </a:lnTo>
                  <a:lnTo>
                    <a:pt x="24395" y="8163"/>
                  </a:lnTo>
                  <a:lnTo>
                    <a:pt x="24550" y="7852"/>
                  </a:lnTo>
                  <a:lnTo>
                    <a:pt x="24688" y="7541"/>
                  </a:lnTo>
                  <a:lnTo>
                    <a:pt x="24818" y="7221"/>
                  </a:lnTo>
                  <a:lnTo>
                    <a:pt x="24930" y="6902"/>
                  </a:lnTo>
                  <a:lnTo>
                    <a:pt x="25025" y="6574"/>
                  </a:lnTo>
                  <a:lnTo>
                    <a:pt x="25112" y="6245"/>
                  </a:lnTo>
                  <a:lnTo>
                    <a:pt x="25155" y="6029"/>
                  </a:lnTo>
                  <a:lnTo>
                    <a:pt x="25198" y="5822"/>
                  </a:lnTo>
                  <a:lnTo>
                    <a:pt x="25224" y="5606"/>
                  </a:lnTo>
                  <a:lnTo>
                    <a:pt x="25258" y="5399"/>
                  </a:lnTo>
                  <a:lnTo>
                    <a:pt x="25276" y="5183"/>
                  </a:lnTo>
                  <a:lnTo>
                    <a:pt x="25293" y="4967"/>
                  </a:lnTo>
                  <a:lnTo>
                    <a:pt x="25302" y="4751"/>
                  </a:lnTo>
                  <a:lnTo>
                    <a:pt x="25302" y="4535"/>
                  </a:lnTo>
                  <a:lnTo>
                    <a:pt x="25302" y="4302"/>
                  </a:lnTo>
                  <a:lnTo>
                    <a:pt x="25293" y="4069"/>
                  </a:lnTo>
                  <a:lnTo>
                    <a:pt x="25267" y="3835"/>
                  </a:lnTo>
                  <a:lnTo>
                    <a:pt x="25241" y="3602"/>
                  </a:lnTo>
                  <a:lnTo>
                    <a:pt x="25215" y="3369"/>
                  </a:lnTo>
                  <a:lnTo>
                    <a:pt x="25172" y="3136"/>
                  </a:lnTo>
                  <a:lnTo>
                    <a:pt x="25120" y="2902"/>
                  </a:lnTo>
                  <a:lnTo>
                    <a:pt x="25068" y="2678"/>
                  </a:lnTo>
                  <a:lnTo>
                    <a:pt x="24999" y="2453"/>
                  </a:lnTo>
                  <a:lnTo>
                    <a:pt x="24930" y="2229"/>
                  </a:lnTo>
                  <a:lnTo>
                    <a:pt x="24853" y="2004"/>
                  </a:lnTo>
                  <a:lnTo>
                    <a:pt x="24766" y="1788"/>
                  </a:lnTo>
                  <a:lnTo>
                    <a:pt x="24671" y="1572"/>
                  </a:lnTo>
                  <a:lnTo>
                    <a:pt x="24576" y="1365"/>
                  </a:lnTo>
                  <a:lnTo>
                    <a:pt x="24464" y="1158"/>
                  </a:lnTo>
                  <a:lnTo>
                    <a:pt x="24343" y="950"/>
                  </a:lnTo>
                  <a:lnTo>
                    <a:pt x="24187" y="700"/>
                  </a:lnTo>
                  <a:lnTo>
                    <a:pt x="24023" y="458"/>
                  </a:lnTo>
                  <a:lnTo>
                    <a:pt x="23842" y="225"/>
                  </a:lnTo>
                  <a:lnTo>
                    <a:pt x="23652" y="0"/>
                  </a:lnTo>
                  <a:close/>
                </a:path>
              </a:pathLst>
            </a:custGeom>
            <a:solidFill>
              <a:srgbClr val="E47E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8"/>
            <p:cNvSpPr/>
            <p:nvPr/>
          </p:nvSpPr>
          <p:spPr>
            <a:xfrm>
              <a:off x="-3692963" y="3551102"/>
              <a:ext cx="1000315" cy="557681"/>
            </a:xfrm>
            <a:custGeom>
              <a:avLst/>
              <a:gdLst/>
              <a:ahLst/>
              <a:cxnLst/>
              <a:rect l="l" t="t" r="r" b="b"/>
              <a:pathLst>
                <a:path w="25302" h="14106" fill="none" extrusionOk="0">
                  <a:moveTo>
                    <a:pt x="23652" y="0"/>
                  </a:moveTo>
                  <a:lnTo>
                    <a:pt x="23652" y="0"/>
                  </a:lnTo>
                  <a:lnTo>
                    <a:pt x="23591" y="242"/>
                  </a:lnTo>
                  <a:lnTo>
                    <a:pt x="23522" y="484"/>
                  </a:lnTo>
                  <a:lnTo>
                    <a:pt x="23436" y="726"/>
                  </a:lnTo>
                  <a:lnTo>
                    <a:pt x="23349" y="959"/>
                  </a:lnTo>
                  <a:lnTo>
                    <a:pt x="23349" y="959"/>
                  </a:lnTo>
                  <a:lnTo>
                    <a:pt x="23479" y="1149"/>
                  </a:lnTo>
                  <a:lnTo>
                    <a:pt x="23591" y="1348"/>
                  </a:lnTo>
                  <a:lnTo>
                    <a:pt x="23704" y="1555"/>
                  </a:lnTo>
                  <a:lnTo>
                    <a:pt x="23799" y="1771"/>
                  </a:lnTo>
                  <a:lnTo>
                    <a:pt x="23894" y="1995"/>
                  </a:lnTo>
                  <a:lnTo>
                    <a:pt x="23963" y="2229"/>
                  </a:lnTo>
                  <a:lnTo>
                    <a:pt x="24032" y="2470"/>
                  </a:lnTo>
                  <a:lnTo>
                    <a:pt x="24084" y="2721"/>
                  </a:lnTo>
                  <a:lnTo>
                    <a:pt x="24084" y="2721"/>
                  </a:lnTo>
                  <a:lnTo>
                    <a:pt x="24127" y="3006"/>
                  </a:lnTo>
                  <a:lnTo>
                    <a:pt x="24153" y="3300"/>
                  </a:lnTo>
                  <a:lnTo>
                    <a:pt x="24179" y="3593"/>
                  </a:lnTo>
                  <a:lnTo>
                    <a:pt x="24187" y="3887"/>
                  </a:lnTo>
                  <a:lnTo>
                    <a:pt x="24187" y="4181"/>
                  </a:lnTo>
                  <a:lnTo>
                    <a:pt x="24179" y="4483"/>
                  </a:lnTo>
                  <a:lnTo>
                    <a:pt x="24153" y="5071"/>
                  </a:lnTo>
                  <a:lnTo>
                    <a:pt x="24153" y="5071"/>
                  </a:lnTo>
                  <a:lnTo>
                    <a:pt x="24118" y="5649"/>
                  </a:lnTo>
                  <a:lnTo>
                    <a:pt x="24092" y="5943"/>
                  </a:lnTo>
                  <a:lnTo>
                    <a:pt x="24066" y="6228"/>
                  </a:lnTo>
                  <a:lnTo>
                    <a:pt x="24023" y="6513"/>
                  </a:lnTo>
                  <a:lnTo>
                    <a:pt x="23980" y="6798"/>
                  </a:lnTo>
                  <a:lnTo>
                    <a:pt x="23920" y="7083"/>
                  </a:lnTo>
                  <a:lnTo>
                    <a:pt x="23842" y="7360"/>
                  </a:lnTo>
                  <a:lnTo>
                    <a:pt x="23842" y="7360"/>
                  </a:lnTo>
                  <a:lnTo>
                    <a:pt x="23755" y="7636"/>
                  </a:lnTo>
                  <a:lnTo>
                    <a:pt x="23652" y="7912"/>
                  </a:lnTo>
                  <a:lnTo>
                    <a:pt x="23531" y="8172"/>
                  </a:lnTo>
                  <a:lnTo>
                    <a:pt x="23462" y="8301"/>
                  </a:lnTo>
                  <a:lnTo>
                    <a:pt x="23384" y="8422"/>
                  </a:lnTo>
                  <a:lnTo>
                    <a:pt x="23306" y="8552"/>
                  </a:lnTo>
                  <a:lnTo>
                    <a:pt x="23229" y="8664"/>
                  </a:lnTo>
                  <a:lnTo>
                    <a:pt x="23142" y="8785"/>
                  </a:lnTo>
                  <a:lnTo>
                    <a:pt x="23047" y="8897"/>
                  </a:lnTo>
                  <a:lnTo>
                    <a:pt x="22952" y="9001"/>
                  </a:lnTo>
                  <a:lnTo>
                    <a:pt x="22848" y="9104"/>
                  </a:lnTo>
                  <a:lnTo>
                    <a:pt x="22745" y="9200"/>
                  </a:lnTo>
                  <a:lnTo>
                    <a:pt x="22633" y="9295"/>
                  </a:lnTo>
                  <a:lnTo>
                    <a:pt x="22633" y="9295"/>
                  </a:lnTo>
                  <a:lnTo>
                    <a:pt x="22477" y="9407"/>
                  </a:lnTo>
                  <a:lnTo>
                    <a:pt x="22313" y="9510"/>
                  </a:lnTo>
                  <a:lnTo>
                    <a:pt x="22140" y="9605"/>
                  </a:lnTo>
                  <a:lnTo>
                    <a:pt x="21967" y="9692"/>
                  </a:lnTo>
                  <a:lnTo>
                    <a:pt x="21795" y="9770"/>
                  </a:lnTo>
                  <a:lnTo>
                    <a:pt x="21613" y="9839"/>
                  </a:lnTo>
                  <a:lnTo>
                    <a:pt x="21432" y="9908"/>
                  </a:lnTo>
                  <a:lnTo>
                    <a:pt x="21242" y="9968"/>
                  </a:lnTo>
                  <a:lnTo>
                    <a:pt x="21242" y="9968"/>
                  </a:lnTo>
                  <a:lnTo>
                    <a:pt x="21009" y="10037"/>
                  </a:lnTo>
                  <a:lnTo>
                    <a:pt x="20758" y="10098"/>
                  </a:lnTo>
                  <a:lnTo>
                    <a:pt x="20637" y="10115"/>
                  </a:lnTo>
                  <a:lnTo>
                    <a:pt x="20516" y="10132"/>
                  </a:lnTo>
                  <a:lnTo>
                    <a:pt x="20395" y="10141"/>
                  </a:lnTo>
                  <a:lnTo>
                    <a:pt x="20266" y="10150"/>
                  </a:lnTo>
                  <a:lnTo>
                    <a:pt x="20266" y="10150"/>
                  </a:lnTo>
                  <a:lnTo>
                    <a:pt x="20153" y="10141"/>
                  </a:lnTo>
                  <a:lnTo>
                    <a:pt x="20032" y="10132"/>
                  </a:lnTo>
                  <a:lnTo>
                    <a:pt x="19920" y="10115"/>
                  </a:lnTo>
                  <a:lnTo>
                    <a:pt x="19817" y="10089"/>
                  </a:lnTo>
                  <a:lnTo>
                    <a:pt x="19704" y="10046"/>
                  </a:lnTo>
                  <a:lnTo>
                    <a:pt x="19609" y="10003"/>
                  </a:lnTo>
                  <a:lnTo>
                    <a:pt x="19506" y="9942"/>
                  </a:lnTo>
                  <a:lnTo>
                    <a:pt x="19419" y="9873"/>
                  </a:lnTo>
                  <a:lnTo>
                    <a:pt x="19419" y="9873"/>
                  </a:lnTo>
                  <a:lnTo>
                    <a:pt x="19341" y="9796"/>
                  </a:lnTo>
                  <a:lnTo>
                    <a:pt x="19272" y="9718"/>
                  </a:lnTo>
                  <a:lnTo>
                    <a:pt x="19212" y="9640"/>
                  </a:lnTo>
                  <a:lnTo>
                    <a:pt x="19160" y="9554"/>
                  </a:lnTo>
                  <a:lnTo>
                    <a:pt x="19117" y="9459"/>
                  </a:lnTo>
                  <a:lnTo>
                    <a:pt x="19082" y="9364"/>
                  </a:lnTo>
                  <a:lnTo>
                    <a:pt x="19048" y="9260"/>
                  </a:lnTo>
                  <a:lnTo>
                    <a:pt x="19022" y="9156"/>
                  </a:lnTo>
                  <a:lnTo>
                    <a:pt x="19005" y="9053"/>
                  </a:lnTo>
                  <a:lnTo>
                    <a:pt x="18996" y="8949"/>
                  </a:lnTo>
                  <a:lnTo>
                    <a:pt x="18987" y="8845"/>
                  </a:lnTo>
                  <a:lnTo>
                    <a:pt x="18987" y="8733"/>
                  </a:lnTo>
                  <a:lnTo>
                    <a:pt x="18996" y="8517"/>
                  </a:lnTo>
                  <a:lnTo>
                    <a:pt x="19022" y="8310"/>
                  </a:lnTo>
                  <a:lnTo>
                    <a:pt x="19022" y="8310"/>
                  </a:lnTo>
                  <a:lnTo>
                    <a:pt x="19065" y="8085"/>
                  </a:lnTo>
                  <a:lnTo>
                    <a:pt x="19117" y="7878"/>
                  </a:lnTo>
                  <a:lnTo>
                    <a:pt x="19169" y="7662"/>
                  </a:lnTo>
                  <a:lnTo>
                    <a:pt x="19238" y="7446"/>
                  </a:lnTo>
                  <a:lnTo>
                    <a:pt x="19385" y="7023"/>
                  </a:lnTo>
                  <a:lnTo>
                    <a:pt x="19540" y="6608"/>
                  </a:lnTo>
                  <a:lnTo>
                    <a:pt x="19687" y="6185"/>
                  </a:lnTo>
                  <a:lnTo>
                    <a:pt x="19765" y="5978"/>
                  </a:lnTo>
                  <a:lnTo>
                    <a:pt x="19825" y="5770"/>
                  </a:lnTo>
                  <a:lnTo>
                    <a:pt x="19886" y="5554"/>
                  </a:lnTo>
                  <a:lnTo>
                    <a:pt x="19929" y="5347"/>
                  </a:lnTo>
                  <a:lnTo>
                    <a:pt x="19972" y="5131"/>
                  </a:lnTo>
                  <a:lnTo>
                    <a:pt x="19998" y="4924"/>
                  </a:lnTo>
                  <a:lnTo>
                    <a:pt x="19998" y="4924"/>
                  </a:lnTo>
                  <a:lnTo>
                    <a:pt x="19704" y="5114"/>
                  </a:lnTo>
                  <a:lnTo>
                    <a:pt x="19419" y="5295"/>
                  </a:lnTo>
                  <a:lnTo>
                    <a:pt x="19117" y="5477"/>
                  </a:lnTo>
                  <a:lnTo>
                    <a:pt x="18815" y="5641"/>
                  </a:lnTo>
                  <a:lnTo>
                    <a:pt x="18504" y="5805"/>
                  </a:lnTo>
                  <a:lnTo>
                    <a:pt x="18193" y="5952"/>
                  </a:lnTo>
                  <a:lnTo>
                    <a:pt x="17882" y="6098"/>
                  </a:lnTo>
                  <a:lnTo>
                    <a:pt x="17562" y="6228"/>
                  </a:lnTo>
                  <a:lnTo>
                    <a:pt x="17242" y="6358"/>
                  </a:lnTo>
                  <a:lnTo>
                    <a:pt x="16914" y="6479"/>
                  </a:lnTo>
                  <a:lnTo>
                    <a:pt x="16586" y="6591"/>
                  </a:lnTo>
                  <a:lnTo>
                    <a:pt x="16258" y="6694"/>
                  </a:lnTo>
                  <a:lnTo>
                    <a:pt x="15921" y="6798"/>
                  </a:lnTo>
                  <a:lnTo>
                    <a:pt x="15593" y="6893"/>
                  </a:lnTo>
                  <a:lnTo>
                    <a:pt x="15256" y="6971"/>
                  </a:lnTo>
                  <a:lnTo>
                    <a:pt x="14910" y="7057"/>
                  </a:lnTo>
                  <a:lnTo>
                    <a:pt x="14910" y="7057"/>
                  </a:lnTo>
                  <a:lnTo>
                    <a:pt x="14556" y="7126"/>
                  </a:lnTo>
                  <a:lnTo>
                    <a:pt x="14202" y="7204"/>
                  </a:lnTo>
                  <a:lnTo>
                    <a:pt x="13848" y="7265"/>
                  </a:lnTo>
                  <a:lnTo>
                    <a:pt x="13494" y="7325"/>
                  </a:lnTo>
                  <a:lnTo>
                    <a:pt x="13131" y="7377"/>
                  </a:lnTo>
                  <a:lnTo>
                    <a:pt x="12777" y="7429"/>
                  </a:lnTo>
                  <a:lnTo>
                    <a:pt x="12051" y="7515"/>
                  </a:lnTo>
                  <a:lnTo>
                    <a:pt x="11334" y="7576"/>
                  </a:lnTo>
                  <a:lnTo>
                    <a:pt x="10608" y="7619"/>
                  </a:lnTo>
                  <a:lnTo>
                    <a:pt x="9883" y="7645"/>
                  </a:lnTo>
                  <a:lnTo>
                    <a:pt x="9157" y="7653"/>
                  </a:lnTo>
                  <a:lnTo>
                    <a:pt x="9157" y="7653"/>
                  </a:lnTo>
                  <a:lnTo>
                    <a:pt x="8665" y="7653"/>
                  </a:lnTo>
                  <a:lnTo>
                    <a:pt x="8181" y="7636"/>
                  </a:lnTo>
                  <a:lnTo>
                    <a:pt x="8181" y="7636"/>
                  </a:lnTo>
                  <a:lnTo>
                    <a:pt x="7749" y="7619"/>
                  </a:lnTo>
                  <a:lnTo>
                    <a:pt x="7326" y="7601"/>
                  </a:lnTo>
                  <a:lnTo>
                    <a:pt x="6903" y="7567"/>
                  </a:lnTo>
                  <a:lnTo>
                    <a:pt x="6479" y="7524"/>
                  </a:lnTo>
                  <a:lnTo>
                    <a:pt x="6056" y="7472"/>
                  </a:lnTo>
                  <a:lnTo>
                    <a:pt x="5633" y="7411"/>
                  </a:lnTo>
                  <a:lnTo>
                    <a:pt x="5210" y="7342"/>
                  </a:lnTo>
                  <a:lnTo>
                    <a:pt x="4795" y="7265"/>
                  </a:lnTo>
                  <a:lnTo>
                    <a:pt x="4380" y="7178"/>
                  </a:lnTo>
                  <a:lnTo>
                    <a:pt x="3966" y="7075"/>
                  </a:lnTo>
                  <a:lnTo>
                    <a:pt x="3551" y="6962"/>
                  </a:lnTo>
                  <a:lnTo>
                    <a:pt x="3145" y="6841"/>
                  </a:lnTo>
                  <a:lnTo>
                    <a:pt x="2739" y="6712"/>
                  </a:lnTo>
                  <a:lnTo>
                    <a:pt x="2342" y="6565"/>
                  </a:lnTo>
                  <a:lnTo>
                    <a:pt x="1944" y="6401"/>
                  </a:lnTo>
                  <a:lnTo>
                    <a:pt x="1556" y="6228"/>
                  </a:lnTo>
                  <a:lnTo>
                    <a:pt x="1556" y="6228"/>
                  </a:lnTo>
                  <a:lnTo>
                    <a:pt x="1150" y="6038"/>
                  </a:lnTo>
                  <a:lnTo>
                    <a:pt x="761" y="5839"/>
                  </a:lnTo>
                  <a:lnTo>
                    <a:pt x="372" y="5623"/>
                  </a:lnTo>
                  <a:lnTo>
                    <a:pt x="182" y="5511"/>
                  </a:lnTo>
                  <a:lnTo>
                    <a:pt x="1" y="5390"/>
                  </a:lnTo>
                  <a:lnTo>
                    <a:pt x="1" y="5390"/>
                  </a:lnTo>
                  <a:lnTo>
                    <a:pt x="10" y="5528"/>
                  </a:lnTo>
                  <a:lnTo>
                    <a:pt x="27" y="5667"/>
                  </a:lnTo>
                  <a:lnTo>
                    <a:pt x="53" y="5727"/>
                  </a:lnTo>
                  <a:lnTo>
                    <a:pt x="79" y="5787"/>
                  </a:lnTo>
                  <a:lnTo>
                    <a:pt x="105" y="5848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48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0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156" y="5908"/>
                  </a:lnTo>
                  <a:lnTo>
                    <a:pt x="200" y="5943"/>
                  </a:lnTo>
                  <a:lnTo>
                    <a:pt x="251" y="5978"/>
                  </a:lnTo>
                  <a:lnTo>
                    <a:pt x="346" y="6029"/>
                  </a:lnTo>
                  <a:lnTo>
                    <a:pt x="459" y="6064"/>
                  </a:lnTo>
                  <a:lnTo>
                    <a:pt x="571" y="6098"/>
                  </a:lnTo>
                  <a:lnTo>
                    <a:pt x="571" y="6098"/>
                  </a:lnTo>
                  <a:lnTo>
                    <a:pt x="683" y="6133"/>
                  </a:lnTo>
                  <a:lnTo>
                    <a:pt x="787" y="6176"/>
                  </a:lnTo>
                  <a:lnTo>
                    <a:pt x="994" y="6271"/>
                  </a:lnTo>
                  <a:lnTo>
                    <a:pt x="1193" y="6375"/>
                  </a:lnTo>
                  <a:lnTo>
                    <a:pt x="1392" y="6504"/>
                  </a:lnTo>
                  <a:lnTo>
                    <a:pt x="1573" y="6634"/>
                  </a:lnTo>
                  <a:lnTo>
                    <a:pt x="1754" y="6781"/>
                  </a:lnTo>
                  <a:lnTo>
                    <a:pt x="1927" y="6936"/>
                  </a:lnTo>
                  <a:lnTo>
                    <a:pt x="2100" y="7092"/>
                  </a:lnTo>
                  <a:lnTo>
                    <a:pt x="2445" y="7420"/>
                  </a:lnTo>
                  <a:lnTo>
                    <a:pt x="2791" y="7748"/>
                  </a:lnTo>
                  <a:lnTo>
                    <a:pt x="2964" y="7904"/>
                  </a:lnTo>
                  <a:lnTo>
                    <a:pt x="3145" y="8059"/>
                  </a:lnTo>
                  <a:lnTo>
                    <a:pt x="3335" y="8197"/>
                  </a:lnTo>
                  <a:lnTo>
                    <a:pt x="3525" y="8336"/>
                  </a:lnTo>
                  <a:lnTo>
                    <a:pt x="3525" y="8336"/>
                  </a:lnTo>
                  <a:lnTo>
                    <a:pt x="3672" y="8431"/>
                  </a:lnTo>
                  <a:lnTo>
                    <a:pt x="3819" y="8517"/>
                  </a:lnTo>
                  <a:lnTo>
                    <a:pt x="3974" y="8595"/>
                  </a:lnTo>
                  <a:lnTo>
                    <a:pt x="4121" y="8673"/>
                  </a:lnTo>
                  <a:lnTo>
                    <a:pt x="4441" y="8811"/>
                  </a:lnTo>
                  <a:lnTo>
                    <a:pt x="4760" y="8940"/>
                  </a:lnTo>
                  <a:lnTo>
                    <a:pt x="5417" y="9174"/>
                  </a:lnTo>
                  <a:lnTo>
                    <a:pt x="5745" y="9295"/>
                  </a:lnTo>
                  <a:lnTo>
                    <a:pt x="6065" y="9415"/>
                  </a:lnTo>
                  <a:lnTo>
                    <a:pt x="6065" y="9415"/>
                  </a:lnTo>
                  <a:lnTo>
                    <a:pt x="6393" y="9554"/>
                  </a:lnTo>
                  <a:lnTo>
                    <a:pt x="6549" y="9631"/>
                  </a:lnTo>
                  <a:lnTo>
                    <a:pt x="6704" y="9718"/>
                  </a:lnTo>
                  <a:lnTo>
                    <a:pt x="6860" y="9804"/>
                  </a:lnTo>
                  <a:lnTo>
                    <a:pt x="7006" y="9899"/>
                  </a:lnTo>
                  <a:lnTo>
                    <a:pt x="7145" y="9994"/>
                  </a:lnTo>
                  <a:lnTo>
                    <a:pt x="7283" y="10107"/>
                  </a:lnTo>
                  <a:lnTo>
                    <a:pt x="7421" y="10210"/>
                  </a:lnTo>
                  <a:lnTo>
                    <a:pt x="7542" y="10331"/>
                  </a:lnTo>
                  <a:lnTo>
                    <a:pt x="7663" y="10452"/>
                  </a:lnTo>
                  <a:lnTo>
                    <a:pt x="7775" y="10582"/>
                  </a:lnTo>
                  <a:lnTo>
                    <a:pt x="7870" y="10720"/>
                  </a:lnTo>
                  <a:lnTo>
                    <a:pt x="7965" y="10867"/>
                  </a:lnTo>
                  <a:lnTo>
                    <a:pt x="8043" y="11013"/>
                  </a:lnTo>
                  <a:lnTo>
                    <a:pt x="8112" y="11178"/>
                  </a:lnTo>
                  <a:lnTo>
                    <a:pt x="8112" y="11178"/>
                  </a:lnTo>
                  <a:lnTo>
                    <a:pt x="8155" y="11316"/>
                  </a:lnTo>
                  <a:lnTo>
                    <a:pt x="8198" y="11463"/>
                  </a:lnTo>
                  <a:lnTo>
                    <a:pt x="8233" y="11610"/>
                  </a:lnTo>
                  <a:lnTo>
                    <a:pt x="8259" y="11765"/>
                  </a:lnTo>
                  <a:lnTo>
                    <a:pt x="8302" y="12067"/>
                  </a:lnTo>
                  <a:lnTo>
                    <a:pt x="8337" y="12370"/>
                  </a:lnTo>
                  <a:lnTo>
                    <a:pt x="8388" y="12672"/>
                  </a:lnTo>
                  <a:lnTo>
                    <a:pt x="8423" y="12819"/>
                  </a:lnTo>
                  <a:lnTo>
                    <a:pt x="8458" y="12966"/>
                  </a:lnTo>
                  <a:lnTo>
                    <a:pt x="8501" y="13104"/>
                  </a:lnTo>
                  <a:lnTo>
                    <a:pt x="8561" y="13242"/>
                  </a:lnTo>
                  <a:lnTo>
                    <a:pt x="8622" y="13372"/>
                  </a:lnTo>
                  <a:lnTo>
                    <a:pt x="8708" y="13501"/>
                  </a:lnTo>
                  <a:lnTo>
                    <a:pt x="8708" y="13501"/>
                  </a:lnTo>
                  <a:lnTo>
                    <a:pt x="8760" y="13579"/>
                  </a:lnTo>
                  <a:lnTo>
                    <a:pt x="8820" y="13648"/>
                  </a:lnTo>
                  <a:lnTo>
                    <a:pt x="8889" y="13709"/>
                  </a:lnTo>
                  <a:lnTo>
                    <a:pt x="8959" y="13769"/>
                  </a:lnTo>
                  <a:lnTo>
                    <a:pt x="9028" y="13821"/>
                  </a:lnTo>
                  <a:lnTo>
                    <a:pt x="9105" y="13873"/>
                  </a:lnTo>
                  <a:lnTo>
                    <a:pt x="9183" y="13916"/>
                  </a:lnTo>
                  <a:lnTo>
                    <a:pt x="9261" y="13959"/>
                  </a:lnTo>
                  <a:lnTo>
                    <a:pt x="9347" y="13994"/>
                  </a:lnTo>
                  <a:lnTo>
                    <a:pt x="9434" y="14028"/>
                  </a:lnTo>
                  <a:lnTo>
                    <a:pt x="9615" y="14071"/>
                  </a:lnTo>
                  <a:lnTo>
                    <a:pt x="9796" y="14097"/>
                  </a:lnTo>
                  <a:lnTo>
                    <a:pt x="9986" y="14106"/>
                  </a:lnTo>
                  <a:lnTo>
                    <a:pt x="9986" y="14106"/>
                  </a:lnTo>
                  <a:lnTo>
                    <a:pt x="10185" y="14097"/>
                  </a:lnTo>
                  <a:lnTo>
                    <a:pt x="10384" y="14071"/>
                  </a:lnTo>
                  <a:lnTo>
                    <a:pt x="10582" y="14020"/>
                  </a:lnTo>
                  <a:lnTo>
                    <a:pt x="10773" y="13950"/>
                  </a:lnTo>
                  <a:lnTo>
                    <a:pt x="10859" y="13907"/>
                  </a:lnTo>
                  <a:lnTo>
                    <a:pt x="10954" y="13855"/>
                  </a:lnTo>
                  <a:lnTo>
                    <a:pt x="11040" y="13804"/>
                  </a:lnTo>
                  <a:lnTo>
                    <a:pt x="11127" y="13752"/>
                  </a:lnTo>
                  <a:lnTo>
                    <a:pt x="11204" y="13691"/>
                  </a:lnTo>
                  <a:lnTo>
                    <a:pt x="11282" y="13622"/>
                  </a:lnTo>
                  <a:lnTo>
                    <a:pt x="11351" y="13553"/>
                  </a:lnTo>
                  <a:lnTo>
                    <a:pt x="11420" y="13484"/>
                  </a:lnTo>
                  <a:lnTo>
                    <a:pt x="11420" y="13484"/>
                  </a:lnTo>
                  <a:lnTo>
                    <a:pt x="11524" y="13354"/>
                  </a:lnTo>
                  <a:lnTo>
                    <a:pt x="11619" y="13225"/>
                  </a:lnTo>
                  <a:lnTo>
                    <a:pt x="11800" y="12966"/>
                  </a:lnTo>
                  <a:lnTo>
                    <a:pt x="11887" y="12836"/>
                  </a:lnTo>
                  <a:lnTo>
                    <a:pt x="11990" y="12715"/>
                  </a:lnTo>
                  <a:lnTo>
                    <a:pt x="12094" y="12594"/>
                  </a:lnTo>
                  <a:lnTo>
                    <a:pt x="12206" y="12491"/>
                  </a:lnTo>
                  <a:lnTo>
                    <a:pt x="12206" y="12491"/>
                  </a:lnTo>
                  <a:lnTo>
                    <a:pt x="12345" y="12396"/>
                  </a:lnTo>
                  <a:lnTo>
                    <a:pt x="12491" y="12318"/>
                  </a:lnTo>
                  <a:lnTo>
                    <a:pt x="12647" y="12249"/>
                  </a:lnTo>
                  <a:lnTo>
                    <a:pt x="12802" y="12197"/>
                  </a:lnTo>
                  <a:lnTo>
                    <a:pt x="12967" y="12154"/>
                  </a:lnTo>
                  <a:lnTo>
                    <a:pt x="13131" y="12119"/>
                  </a:lnTo>
                  <a:lnTo>
                    <a:pt x="13303" y="12093"/>
                  </a:lnTo>
                  <a:lnTo>
                    <a:pt x="13468" y="12076"/>
                  </a:lnTo>
                  <a:lnTo>
                    <a:pt x="13468" y="12076"/>
                  </a:lnTo>
                  <a:lnTo>
                    <a:pt x="13951" y="12024"/>
                  </a:lnTo>
                  <a:lnTo>
                    <a:pt x="14426" y="11981"/>
                  </a:lnTo>
                  <a:lnTo>
                    <a:pt x="14910" y="11964"/>
                  </a:lnTo>
                  <a:lnTo>
                    <a:pt x="15394" y="11955"/>
                  </a:lnTo>
                  <a:lnTo>
                    <a:pt x="15394" y="11955"/>
                  </a:lnTo>
                  <a:lnTo>
                    <a:pt x="15947" y="11964"/>
                  </a:lnTo>
                  <a:lnTo>
                    <a:pt x="16508" y="11990"/>
                  </a:lnTo>
                  <a:lnTo>
                    <a:pt x="17070" y="12041"/>
                  </a:lnTo>
                  <a:lnTo>
                    <a:pt x="17622" y="12111"/>
                  </a:lnTo>
                  <a:lnTo>
                    <a:pt x="17622" y="12111"/>
                  </a:lnTo>
                  <a:lnTo>
                    <a:pt x="17873" y="12154"/>
                  </a:lnTo>
                  <a:lnTo>
                    <a:pt x="17994" y="12180"/>
                  </a:lnTo>
                  <a:lnTo>
                    <a:pt x="18123" y="12214"/>
                  </a:lnTo>
                  <a:lnTo>
                    <a:pt x="18236" y="12266"/>
                  </a:lnTo>
                  <a:lnTo>
                    <a:pt x="18348" y="12318"/>
                  </a:lnTo>
                  <a:lnTo>
                    <a:pt x="18452" y="12387"/>
                  </a:lnTo>
                  <a:lnTo>
                    <a:pt x="18547" y="12465"/>
                  </a:lnTo>
                  <a:lnTo>
                    <a:pt x="18547" y="12465"/>
                  </a:lnTo>
                  <a:lnTo>
                    <a:pt x="18607" y="12534"/>
                  </a:lnTo>
                  <a:lnTo>
                    <a:pt x="18668" y="12603"/>
                  </a:lnTo>
                  <a:lnTo>
                    <a:pt x="18771" y="12758"/>
                  </a:lnTo>
                  <a:lnTo>
                    <a:pt x="18875" y="12914"/>
                  </a:lnTo>
                  <a:lnTo>
                    <a:pt x="18935" y="12992"/>
                  </a:lnTo>
                  <a:lnTo>
                    <a:pt x="18996" y="13061"/>
                  </a:lnTo>
                  <a:lnTo>
                    <a:pt x="18996" y="13061"/>
                  </a:lnTo>
                  <a:lnTo>
                    <a:pt x="19056" y="13121"/>
                  </a:lnTo>
                  <a:lnTo>
                    <a:pt x="19125" y="13173"/>
                  </a:lnTo>
                  <a:lnTo>
                    <a:pt x="19203" y="13225"/>
                  </a:lnTo>
                  <a:lnTo>
                    <a:pt x="19272" y="13259"/>
                  </a:lnTo>
                  <a:lnTo>
                    <a:pt x="19359" y="13303"/>
                  </a:lnTo>
                  <a:lnTo>
                    <a:pt x="19436" y="13328"/>
                  </a:lnTo>
                  <a:lnTo>
                    <a:pt x="19609" y="13380"/>
                  </a:lnTo>
                  <a:lnTo>
                    <a:pt x="19791" y="13406"/>
                  </a:lnTo>
                  <a:lnTo>
                    <a:pt x="19972" y="13432"/>
                  </a:lnTo>
                  <a:lnTo>
                    <a:pt x="20153" y="13441"/>
                  </a:lnTo>
                  <a:lnTo>
                    <a:pt x="20335" y="13449"/>
                  </a:lnTo>
                  <a:lnTo>
                    <a:pt x="20335" y="13449"/>
                  </a:lnTo>
                  <a:lnTo>
                    <a:pt x="20430" y="13449"/>
                  </a:lnTo>
                  <a:lnTo>
                    <a:pt x="20430" y="13449"/>
                  </a:lnTo>
                  <a:lnTo>
                    <a:pt x="20646" y="13441"/>
                  </a:lnTo>
                  <a:lnTo>
                    <a:pt x="20862" y="13424"/>
                  </a:lnTo>
                  <a:lnTo>
                    <a:pt x="21069" y="13389"/>
                  </a:lnTo>
                  <a:lnTo>
                    <a:pt x="21173" y="13363"/>
                  </a:lnTo>
                  <a:lnTo>
                    <a:pt x="21276" y="13328"/>
                  </a:lnTo>
                  <a:lnTo>
                    <a:pt x="21363" y="13294"/>
                  </a:lnTo>
                  <a:lnTo>
                    <a:pt x="21458" y="13251"/>
                  </a:lnTo>
                  <a:lnTo>
                    <a:pt x="21536" y="13199"/>
                  </a:lnTo>
                  <a:lnTo>
                    <a:pt x="21613" y="13138"/>
                  </a:lnTo>
                  <a:lnTo>
                    <a:pt x="21682" y="13078"/>
                  </a:lnTo>
                  <a:lnTo>
                    <a:pt x="21743" y="13000"/>
                  </a:lnTo>
                  <a:lnTo>
                    <a:pt x="21786" y="12923"/>
                  </a:lnTo>
                  <a:lnTo>
                    <a:pt x="21829" y="12827"/>
                  </a:lnTo>
                  <a:lnTo>
                    <a:pt x="21829" y="12827"/>
                  </a:lnTo>
                  <a:lnTo>
                    <a:pt x="21846" y="12758"/>
                  </a:lnTo>
                  <a:lnTo>
                    <a:pt x="21864" y="12689"/>
                  </a:lnTo>
                  <a:lnTo>
                    <a:pt x="21872" y="12612"/>
                  </a:lnTo>
                  <a:lnTo>
                    <a:pt x="21872" y="12542"/>
                  </a:lnTo>
                  <a:lnTo>
                    <a:pt x="21872" y="12542"/>
                  </a:lnTo>
                  <a:lnTo>
                    <a:pt x="21872" y="12439"/>
                  </a:lnTo>
                  <a:lnTo>
                    <a:pt x="21864" y="12335"/>
                  </a:lnTo>
                  <a:lnTo>
                    <a:pt x="21829" y="12128"/>
                  </a:lnTo>
                  <a:lnTo>
                    <a:pt x="21795" y="11920"/>
                  </a:lnTo>
                  <a:lnTo>
                    <a:pt x="21786" y="11817"/>
                  </a:lnTo>
                  <a:lnTo>
                    <a:pt x="21777" y="11713"/>
                  </a:lnTo>
                  <a:lnTo>
                    <a:pt x="21777" y="11713"/>
                  </a:lnTo>
                  <a:lnTo>
                    <a:pt x="21786" y="11635"/>
                  </a:lnTo>
                  <a:lnTo>
                    <a:pt x="21795" y="11566"/>
                  </a:lnTo>
                  <a:lnTo>
                    <a:pt x="21803" y="11497"/>
                  </a:lnTo>
                  <a:lnTo>
                    <a:pt x="21829" y="11428"/>
                  </a:lnTo>
                  <a:lnTo>
                    <a:pt x="21829" y="11428"/>
                  </a:lnTo>
                  <a:lnTo>
                    <a:pt x="21864" y="11342"/>
                  </a:lnTo>
                  <a:lnTo>
                    <a:pt x="21907" y="11255"/>
                  </a:lnTo>
                  <a:lnTo>
                    <a:pt x="21959" y="11186"/>
                  </a:lnTo>
                  <a:lnTo>
                    <a:pt x="22019" y="11109"/>
                  </a:lnTo>
                  <a:lnTo>
                    <a:pt x="22157" y="10979"/>
                  </a:lnTo>
                  <a:lnTo>
                    <a:pt x="22304" y="10849"/>
                  </a:lnTo>
                  <a:lnTo>
                    <a:pt x="22304" y="10849"/>
                  </a:lnTo>
                  <a:lnTo>
                    <a:pt x="22555" y="10616"/>
                  </a:lnTo>
                  <a:lnTo>
                    <a:pt x="22797" y="10374"/>
                  </a:lnTo>
                  <a:lnTo>
                    <a:pt x="23030" y="10124"/>
                  </a:lnTo>
                  <a:lnTo>
                    <a:pt x="23254" y="9865"/>
                  </a:lnTo>
                  <a:lnTo>
                    <a:pt x="23470" y="9597"/>
                  </a:lnTo>
                  <a:lnTo>
                    <a:pt x="23678" y="9329"/>
                  </a:lnTo>
                  <a:lnTo>
                    <a:pt x="23876" y="9044"/>
                  </a:lnTo>
                  <a:lnTo>
                    <a:pt x="24058" y="8759"/>
                  </a:lnTo>
                  <a:lnTo>
                    <a:pt x="24239" y="8465"/>
                  </a:lnTo>
                  <a:lnTo>
                    <a:pt x="24395" y="8163"/>
                  </a:lnTo>
                  <a:lnTo>
                    <a:pt x="24550" y="7852"/>
                  </a:lnTo>
                  <a:lnTo>
                    <a:pt x="24688" y="7541"/>
                  </a:lnTo>
                  <a:lnTo>
                    <a:pt x="24818" y="7221"/>
                  </a:lnTo>
                  <a:lnTo>
                    <a:pt x="24930" y="6902"/>
                  </a:lnTo>
                  <a:lnTo>
                    <a:pt x="25025" y="6574"/>
                  </a:lnTo>
                  <a:lnTo>
                    <a:pt x="25112" y="6245"/>
                  </a:lnTo>
                  <a:lnTo>
                    <a:pt x="25112" y="6245"/>
                  </a:lnTo>
                  <a:lnTo>
                    <a:pt x="25155" y="6029"/>
                  </a:lnTo>
                  <a:lnTo>
                    <a:pt x="25198" y="5822"/>
                  </a:lnTo>
                  <a:lnTo>
                    <a:pt x="25224" y="5606"/>
                  </a:lnTo>
                  <a:lnTo>
                    <a:pt x="25258" y="5399"/>
                  </a:lnTo>
                  <a:lnTo>
                    <a:pt x="25276" y="5183"/>
                  </a:lnTo>
                  <a:lnTo>
                    <a:pt x="25293" y="4967"/>
                  </a:lnTo>
                  <a:lnTo>
                    <a:pt x="25302" y="4751"/>
                  </a:lnTo>
                  <a:lnTo>
                    <a:pt x="25302" y="4535"/>
                  </a:lnTo>
                  <a:lnTo>
                    <a:pt x="25302" y="4535"/>
                  </a:lnTo>
                  <a:lnTo>
                    <a:pt x="25302" y="4302"/>
                  </a:lnTo>
                  <a:lnTo>
                    <a:pt x="25293" y="4069"/>
                  </a:lnTo>
                  <a:lnTo>
                    <a:pt x="25267" y="3835"/>
                  </a:lnTo>
                  <a:lnTo>
                    <a:pt x="25241" y="3602"/>
                  </a:lnTo>
                  <a:lnTo>
                    <a:pt x="25215" y="3369"/>
                  </a:lnTo>
                  <a:lnTo>
                    <a:pt x="25172" y="3136"/>
                  </a:lnTo>
                  <a:lnTo>
                    <a:pt x="25120" y="2902"/>
                  </a:lnTo>
                  <a:lnTo>
                    <a:pt x="25068" y="2678"/>
                  </a:lnTo>
                  <a:lnTo>
                    <a:pt x="24999" y="2453"/>
                  </a:lnTo>
                  <a:lnTo>
                    <a:pt x="24930" y="2229"/>
                  </a:lnTo>
                  <a:lnTo>
                    <a:pt x="24853" y="2004"/>
                  </a:lnTo>
                  <a:lnTo>
                    <a:pt x="24766" y="1788"/>
                  </a:lnTo>
                  <a:lnTo>
                    <a:pt x="24671" y="1572"/>
                  </a:lnTo>
                  <a:lnTo>
                    <a:pt x="24576" y="1365"/>
                  </a:lnTo>
                  <a:lnTo>
                    <a:pt x="24464" y="1158"/>
                  </a:lnTo>
                  <a:lnTo>
                    <a:pt x="24343" y="950"/>
                  </a:lnTo>
                  <a:lnTo>
                    <a:pt x="24343" y="950"/>
                  </a:lnTo>
                  <a:lnTo>
                    <a:pt x="24343" y="950"/>
                  </a:lnTo>
                  <a:lnTo>
                    <a:pt x="24187" y="700"/>
                  </a:lnTo>
                  <a:lnTo>
                    <a:pt x="24023" y="458"/>
                  </a:lnTo>
                  <a:lnTo>
                    <a:pt x="23842" y="225"/>
                  </a:lnTo>
                  <a:lnTo>
                    <a:pt x="2365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>
              <a:off x="-3675884" y="3517260"/>
              <a:ext cx="326520" cy="189926"/>
            </a:xfrm>
            <a:custGeom>
              <a:avLst/>
              <a:gdLst/>
              <a:ahLst/>
              <a:cxnLst/>
              <a:rect l="l" t="t" r="r" b="b"/>
              <a:pathLst>
                <a:path w="8259" h="4804" extrusionOk="0">
                  <a:moveTo>
                    <a:pt x="6056" y="1"/>
                  </a:moveTo>
                  <a:lnTo>
                    <a:pt x="5970" y="9"/>
                  </a:lnTo>
                  <a:lnTo>
                    <a:pt x="5875" y="27"/>
                  </a:lnTo>
                  <a:lnTo>
                    <a:pt x="5788" y="53"/>
                  </a:lnTo>
                  <a:lnTo>
                    <a:pt x="5702" y="87"/>
                  </a:lnTo>
                  <a:lnTo>
                    <a:pt x="5616" y="130"/>
                  </a:lnTo>
                  <a:lnTo>
                    <a:pt x="5529" y="182"/>
                  </a:lnTo>
                  <a:lnTo>
                    <a:pt x="5356" y="295"/>
                  </a:lnTo>
                  <a:lnTo>
                    <a:pt x="5201" y="415"/>
                  </a:lnTo>
                  <a:lnTo>
                    <a:pt x="5037" y="545"/>
                  </a:lnTo>
                  <a:lnTo>
                    <a:pt x="4881" y="666"/>
                  </a:lnTo>
                  <a:lnTo>
                    <a:pt x="4717" y="778"/>
                  </a:lnTo>
                  <a:lnTo>
                    <a:pt x="4372" y="986"/>
                  </a:lnTo>
                  <a:lnTo>
                    <a:pt x="4199" y="1081"/>
                  </a:lnTo>
                  <a:lnTo>
                    <a:pt x="4017" y="1167"/>
                  </a:lnTo>
                  <a:lnTo>
                    <a:pt x="3836" y="1253"/>
                  </a:lnTo>
                  <a:lnTo>
                    <a:pt x="3646" y="1340"/>
                  </a:lnTo>
                  <a:lnTo>
                    <a:pt x="3456" y="1417"/>
                  </a:lnTo>
                  <a:lnTo>
                    <a:pt x="3266" y="1487"/>
                  </a:lnTo>
                  <a:lnTo>
                    <a:pt x="3076" y="1547"/>
                  </a:lnTo>
                  <a:lnTo>
                    <a:pt x="2886" y="1599"/>
                  </a:lnTo>
                  <a:lnTo>
                    <a:pt x="2687" y="1651"/>
                  </a:lnTo>
                  <a:lnTo>
                    <a:pt x="2489" y="1694"/>
                  </a:lnTo>
                  <a:lnTo>
                    <a:pt x="2299" y="1720"/>
                  </a:lnTo>
                  <a:lnTo>
                    <a:pt x="2091" y="1746"/>
                  </a:lnTo>
                  <a:lnTo>
                    <a:pt x="1893" y="1763"/>
                  </a:lnTo>
                  <a:lnTo>
                    <a:pt x="1495" y="1763"/>
                  </a:lnTo>
                  <a:lnTo>
                    <a:pt x="1297" y="1746"/>
                  </a:lnTo>
                  <a:lnTo>
                    <a:pt x="1150" y="1728"/>
                  </a:lnTo>
                  <a:lnTo>
                    <a:pt x="925" y="1728"/>
                  </a:lnTo>
                  <a:lnTo>
                    <a:pt x="839" y="1737"/>
                  </a:lnTo>
                  <a:lnTo>
                    <a:pt x="761" y="1763"/>
                  </a:lnTo>
                  <a:lnTo>
                    <a:pt x="692" y="1798"/>
                  </a:lnTo>
                  <a:lnTo>
                    <a:pt x="631" y="1841"/>
                  </a:lnTo>
                  <a:lnTo>
                    <a:pt x="588" y="1884"/>
                  </a:lnTo>
                  <a:lnTo>
                    <a:pt x="545" y="1936"/>
                  </a:lnTo>
                  <a:lnTo>
                    <a:pt x="502" y="1988"/>
                  </a:lnTo>
                  <a:lnTo>
                    <a:pt x="441" y="2109"/>
                  </a:lnTo>
                  <a:lnTo>
                    <a:pt x="381" y="2238"/>
                  </a:lnTo>
                  <a:lnTo>
                    <a:pt x="269" y="2532"/>
                  </a:lnTo>
                  <a:lnTo>
                    <a:pt x="165" y="2834"/>
                  </a:lnTo>
                  <a:lnTo>
                    <a:pt x="122" y="2990"/>
                  </a:lnTo>
                  <a:lnTo>
                    <a:pt x="79" y="3145"/>
                  </a:lnTo>
                  <a:lnTo>
                    <a:pt x="53" y="3301"/>
                  </a:lnTo>
                  <a:lnTo>
                    <a:pt x="27" y="3456"/>
                  </a:lnTo>
                  <a:lnTo>
                    <a:pt x="9" y="3612"/>
                  </a:lnTo>
                  <a:lnTo>
                    <a:pt x="1" y="3767"/>
                  </a:lnTo>
                  <a:lnTo>
                    <a:pt x="9" y="3914"/>
                  </a:lnTo>
                  <a:lnTo>
                    <a:pt x="18" y="4069"/>
                  </a:lnTo>
                  <a:lnTo>
                    <a:pt x="44" y="4216"/>
                  </a:lnTo>
                  <a:lnTo>
                    <a:pt x="87" y="4363"/>
                  </a:lnTo>
                  <a:lnTo>
                    <a:pt x="139" y="4501"/>
                  </a:lnTo>
                  <a:lnTo>
                    <a:pt x="208" y="4639"/>
                  </a:lnTo>
                  <a:lnTo>
                    <a:pt x="251" y="4700"/>
                  </a:lnTo>
                  <a:lnTo>
                    <a:pt x="295" y="4752"/>
                  </a:lnTo>
                  <a:lnTo>
                    <a:pt x="355" y="4786"/>
                  </a:lnTo>
                  <a:lnTo>
                    <a:pt x="381" y="4795"/>
                  </a:lnTo>
                  <a:lnTo>
                    <a:pt x="407" y="4804"/>
                  </a:lnTo>
                  <a:lnTo>
                    <a:pt x="433" y="4804"/>
                  </a:lnTo>
                  <a:lnTo>
                    <a:pt x="467" y="4786"/>
                  </a:lnTo>
                  <a:lnTo>
                    <a:pt x="493" y="4769"/>
                  </a:lnTo>
                  <a:lnTo>
                    <a:pt x="510" y="4743"/>
                  </a:lnTo>
                  <a:lnTo>
                    <a:pt x="545" y="4691"/>
                  </a:lnTo>
                  <a:lnTo>
                    <a:pt x="614" y="4579"/>
                  </a:lnTo>
                  <a:lnTo>
                    <a:pt x="692" y="4475"/>
                  </a:lnTo>
                  <a:lnTo>
                    <a:pt x="778" y="4380"/>
                  </a:lnTo>
                  <a:lnTo>
                    <a:pt x="865" y="4285"/>
                  </a:lnTo>
                  <a:lnTo>
                    <a:pt x="960" y="4199"/>
                  </a:lnTo>
                  <a:lnTo>
                    <a:pt x="1063" y="4113"/>
                  </a:lnTo>
                  <a:lnTo>
                    <a:pt x="1167" y="4043"/>
                  </a:lnTo>
                  <a:lnTo>
                    <a:pt x="1271" y="3974"/>
                  </a:lnTo>
                  <a:lnTo>
                    <a:pt x="1383" y="3905"/>
                  </a:lnTo>
                  <a:lnTo>
                    <a:pt x="1504" y="3853"/>
                  </a:lnTo>
                  <a:lnTo>
                    <a:pt x="1625" y="3802"/>
                  </a:lnTo>
                  <a:lnTo>
                    <a:pt x="1746" y="3767"/>
                  </a:lnTo>
                  <a:lnTo>
                    <a:pt x="1867" y="3732"/>
                  </a:lnTo>
                  <a:lnTo>
                    <a:pt x="1996" y="3707"/>
                  </a:lnTo>
                  <a:lnTo>
                    <a:pt x="2126" y="3689"/>
                  </a:lnTo>
                  <a:lnTo>
                    <a:pt x="2255" y="3681"/>
                  </a:lnTo>
                  <a:lnTo>
                    <a:pt x="2454" y="3681"/>
                  </a:lnTo>
                  <a:lnTo>
                    <a:pt x="2584" y="3698"/>
                  </a:lnTo>
                  <a:lnTo>
                    <a:pt x="2722" y="3715"/>
                  </a:lnTo>
                  <a:lnTo>
                    <a:pt x="2851" y="3741"/>
                  </a:lnTo>
                  <a:lnTo>
                    <a:pt x="3119" y="3810"/>
                  </a:lnTo>
                  <a:lnTo>
                    <a:pt x="3387" y="3888"/>
                  </a:lnTo>
                  <a:lnTo>
                    <a:pt x="3905" y="4078"/>
                  </a:lnTo>
                  <a:lnTo>
                    <a:pt x="4173" y="4173"/>
                  </a:lnTo>
                  <a:lnTo>
                    <a:pt x="4432" y="4251"/>
                  </a:lnTo>
                  <a:lnTo>
                    <a:pt x="4726" y="4320"/>
                  </a:lnTo>
                  <a:lnTo>
                    <a:pt x="5020" y="4372"/>
                  </a:lnTo>
                  <a:lnTo>
                    <a:pt x="5322" y="4398"/>
                  </a:lnTo>
                  <a:lnTo>
                    <a:pt x="5624" y="4415"/>
                  </a:lnTo>
                  <a:lnTo>
                    <a:pt x="5771" y="4406"/>
                  </a:lnTo>
                  <a:lnTo>
                    <a:pt x="5926" y="4398"/>
                  </a:lnTo>
                  <a:lnTo>
                    <a:pt x="6082" y="4389"/>
                  </a:lnTo>
                  <a:lnTo>
                    <a:pt x="6237" y="4372"/>
                  </a:lnTo>
                  <a:lnTo>
                    <a:pt x="6393" y="4346"/>
                  </a:lnTo>
                  <a:lnTo>
                    <a:pt x="6540" y="4311"/>
                  </a:lnTo>
                  <a:lnTo>
                    <a:pt x="6695" y="4277"/>
                  </a:lnTo>
                  <a:lnTo>
                    <a:pt x="6842" y="4242"/>
                  </a:lnTo>
                  <a:lnTo>
                    <a:pt x="6972" y="4199"/>
                  </a:lnTo>
                  <a:lnTo>
                    <a:pt x="7110" y="4156"/>
                  </a:lnTo>
                  <a:lnTo>
                    <a:pt x="7239" y="4104"/>
                  </a:lnTo>
                  <a:lnTo>
                    <a:pt x="7360" y="4043"/>
                  </a:lnTo>
                  <a:lnTo>
                    <a:pt x="7481" y="3974"/>
                  </a:lnTo>
                  <a:lnTo>
                    <a:pt x="7594" y="3897"/>
                  </a:lnTo>
                  <a:lnTo>
                    <a:pt x="7706" y="3819"/>
                  </a:lnTo>
                  <a:lnTo>
                    <a:pt x="7801" y="3724"/>
                  </a:lnTo>
                  <a:lnTo>
                    <a:pt x="7896" y="3612"/>
                  </a:lnTo>
                  <a:lnTo>
                    <a:pt x="7982" y="3491"/>
                  </a:lnTo>
                  <a:lnTo>
                    <a:pt x="8051" y="3370"/>
                  </a:lnTo>
                  <a:lnTo>
                    <a:pt x="8112" y="3240"/>
                  </a:lnTo>
                  <a:lnTo>
                    <a:pt x="8164" y="3102"/>
                  </a:lnTo>
                  <a:lnTo>
                    <a:pt x="8198" y="2955"/>
                  </a:lnTo>
                  <a:lnTo>
                    <a:pt x="8224" y="2817"/>
                  </a:lnTo>
                  <a:lnTo>
                    <a:pt x="8250" y="2670"/>
                  </a:lnTo>
                  <a:lnTo>
                    <a:pt x="8259" y="2549"/>
                  </a:lnTo>
                  <a:lnTo>
                    <a:pt x="8259" y="2419"/>
                  </a:lnTo>
                  <a:lnTo>
                    <a:pt x="8259" y="2299"/>
                  </a:lnTo>
                  <a:lnTo>
                    <a:pt x="8241" y="2169"/>
                  </a:lnTo>
                  <a:lnTo>
                    <a:pt x="8224" y="2048"/>
                  </a:lnTo>
                  <a:lnTo>
                    <a:pt x="8207" y="1927"/>
                  </a:lnTo>
                  <a:lnTo>
                    <a:pt x="8172" y="1806"/>
                  </a:lnTo>
                  <a:lnTo>
                    <a:pt x="8138" y="1685"/>
                  </a:lnTo>
                  <a:lnTo>
                    <a:pt x="8095" y="1564"/>
                  </a:lnTo>
                  <a:lnTo>
                    <a:pt x="8051" y="1443"/>
                  </a:lnTo>
                  <a:lnTo>
                    <a:pt x="8000" y="1331"/>
                  </a:lnTo>
                  <a:lnTo>
                    <a:pt x="7939" y="1219"/>
                  </a:lnTo>
                  <a:lnTo>
                    <a:pt x="7879" y="1115"/>
                  </a:lnTo>
                  <a:lnTo>
                    <a:pt x="7810" y="1011"/>
                  </a:lnTo>
                  <a:lnTo>
                    <a:pt x="7732" y="908"/>
                  </a:lnTo>
                  <a:lnTo>
                    <a:pt x="7654" y="813"/>
                  </a:lnTo>
                  <a:lnTo>
                    <a:pt x="7499" y="657"/>
                  </a:lnTo>
                  <a:lnTo>
                    <a:pt x="7334" y="519"/>
                  </a:lnTo>
                  <a:lnTo>
                    <a:pt x="7162" y="390"/>
                  </a:lnTo>
                  <a:lnTo>
                    <a:pt x="6980" y="286"/>
                  </a:lnTo>
                  <a:lnTo>
                    <a:pt x="6782" y="191"/>
                  </a:lnTo>
                  <a:lnTo>
                    <a:pt x="6583" y="113"/>
                  </a:lnTo>
                  <a:lnTo>
                    <a:pt x="6376" y="53"/>
                  </a:lnTo>
                  <a:lnTo>
                    <a:pt x="6160" y="9"/>
                  </a:lnTo>
                  <a:lnTo>
                    <a:pt x="6056" y="1"/>
                  </a:lnTo>
                  <a:close/>
                </a:path>
              </a:pathLst>
            </a:custGeom>
            <a:solidFill>
              <a:srgbClr val="F1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-3675884" y="3517260"/>
              <a:ext cx="326520" cy="189926"/>
            </a:xfrm>
            <a:custGeom>
              <a:avLst/>
              <a:gdLst/>
              <a:ahLst/>
              <a:cxnLst/>
              <a:rect l="l" t="t" r="r" b="b"/>
              <a:pathLst>
                <a:path w="8259" h="4804" fill="none" extrusionOk="0">
                  <a:moveTo>
                    <a:pt x="6056" y="1"/>
                  </a:moveTo>
                  <a:lnTo>
                    <a:pt x="6056" y="1"/>
                  </a:lnTo>
                  <a:lnTo>
                    <a:pt x="5970" y="9"/>
                  </a:lnTo>
                  <a:lnTo>
                    <a:pt x="5875" y="27"/>
                  </a:lnTo>
                  <a:lnTo>
                    <a:pt x="5788" y="53"/>
                  </a:lnTo>
                  <a:lnTo>
                    <a:pt x="5702" y="87"/>
                  </a:lnTo>
                  <a:lnTo>
                    <a:pt x="5616" y="130"/>
                  </a:lnTo>
                  <a:lnTo>
                    <a:pt x="5529" y="182"/>
                  </a:lnTo>
                  <a:lnTo>
                    <a:pt x="5356" y="295"/>
                  </a:lnTo>
                  <a:lnTo>
                    <a:pt x="5201" y="415"/>
                  </a:lnTo>
                  <a:lnTo>
                    <a:pt x="5037" y="545"/>
                  </a:lnTo>
                  <a:lnTo>
                    <a:pt x="4881" y="666"/>
                  </a:lnTo>
                  <a:lnTo>
                    <a:pt x="4717" y="778"/>
                  </a:lnTo>
                  <a:lnTo>
                    <a:pt x="4717" y="778"/>
                  </a:lnTo>
                  <a:lnTo>
                    <a:pt x="4372" y="986"/>
                  </a:lnTo>
                  <a:lnTo>
                    <a:pt x="4199" y="1081"/>
                  </a:lnTo>
                  <a:lnTo>
                    <a:pt x="4017" y="1167"/>
                  </a:lnTo>
                  <a:lnTo>
                    <a:pt x="3836" y="1253"/>
                  </a:lnTo>
                  <a:lnTo>
                    <a:pt x="3646" y="1340"/>
                  </a:lnTo>
                  <a:lnTo>
                    <a:pt x="3456" y="1417"/>
                  </a:lnTo>
                  <a:lnTo>
                    <a:pt x="3266" y="1487"/>
                  </a:lnTo>
                  <a:lnTo>
                    <a:pt x="3076" y="1547"/>
                  </a:lnTo>
                  <a:lnTo>
                    <a:pt x="2886" y="1599"/>
                  </a:lnTo>
                  <a:lnTo>
                    <a:pt x="2687" y="1651"/>
                  </a:lnTo>
                  <a:lnTo>
                    <a:pt x="2489" y="1694"/>
                  </a:lnTo>
                  <a:lnTo>
                    <a:pt x="2299" y="1720"/>
                  </a:lnTo>
                  <a:lnTo>
                    <a:pt x="2091" y="1746"/>
                  </a:lnTo>
                  <a:lnTo>
                    <a:pt x="1893" y="1763"/>
                  </a:lnTo>
                  <a:lnTo>
                    <a:pt x="1694" y="1763"/>
                  </a:lnTo>
                  <a:lnTo>
                    <a:pt x="1694" y="1763"/>
                  </a:lnTo>
                  <a:lnTo>
                    <a:pt x="1495" y="1763"/>
                  </a:lnTo>
                  <a:lnTo>
                    <a:pt x="1297" y="1746"/>
                  </a:lnTo>
                  <a:lnTo>
                    <a:pt x="1297" y="1746"/>
                  </a:lnTo>
                  <a:lnTo>
                    <a:pt x="1150" y="1728"/>
                  </a:lnTo>
                  <a:lnTo>
                    <a:pt x="1003" y="1728"/>
                  </a:lnTo>
                  <a:lnTo>
                    <a:pt x="1003" y="1728"/>
                  </a:lnTo>
                  <a:lnTo>
                    <a:pt x="925" y="1728"/>
                  </a:lnTo>
                  <a:lnTo>
                    <a:pt x="839" y="1737"/>
                  </a:lnTo>
                  <a:lnTo>
                    <a:pt x="761" y="1763"/>
                  </a:lnTo>
                  <a:lnTo>
                    <a:pt x="692" y="1798"/>
                  </a:lnTo>
                  <a:lnTo>
                    <a:pt x="692" y="1798"/>
                  </a:lnTo>
                  <a:lnTo>
                    <a:pt x="631" y="1841"/>
                  </a:lnTo>
                  <a:lnTo>
                    <a:pt x="588" y="1884"/>
                  </a:lnTo>
                  <a:lnTo>
                    <a:pt x="545" y="1936"/>
                  </a:lnTo>
                  <a:lnTo>
                    <a:pt x="502" y="1988"/>
                  </a:lnTo>
                  <a:lnTo>
                    <a:pt x="441" y="2109"/>
                  </a:lnTo>
                  <a:lnTo>
                    <a:pt x="381" y="2238"/>
                  </a:lnTo>
                  <a:lnTo>
                    <a:pt x="381" y="2238"/>
                  </a:lnTo>
                  <a:lnTo>
                    <a:pt x="269" y="2532"/>
                  </a:lnTo>
                  <a:lnTo>
                    <a:pt x="165" y="2834"/>
                  </a:lnTo>
                  <a:lnTo>
                    <a:pt x="122" y="2990"/>
                  </a:lnTo>
                  <a:lnTo>
                    <a:pt x="79" y="3145"/>
                  </a:lnTo>
                  <a:lnTo>
                    <a:pt x="53" y="3301"/>
                  </a:lnTo>
                  <a:lnTo>
                    <a:pt x="27" y="3456"/>
                  </a:lnTo>
                  <a:lnTo>
                    <a:pt x="9" y="3612"/>
                  </a:lnTo>
                  <a:lnTo>
                    <a:pt x="1" y="3767"/>
                  </a:lnTo>
                  <a:lnTo>
                    <a:pt x="9" y="3914"/>
                  </a:lnTo>
                  <a:lnTo>
                    <a:pt x="18" y="4069"/>
                  </a:lnTo>
                  <a:lnTo>
                    <a:pt x="44" y="4216"/>
                  </a:lnTo>
                  <a:lnTo>
                    <a:pt x="87" y="4363"/>
                  </a:lnTo>
                  <a:lnTo>
                    <a:pt x="139" y="4501"/>
                  </a:lnTo>
                  <a:lnTo>
                    <a:pt x="208" y="4639"/>
                  </a:lnTo>
                  <a:lnTo>
                    <a:pt x="208" y="4639"/>
                  </a:lnTo>
                  <a:lnTo>
                    <a:pt x="251" y="4700"/>
                  </a:lnTo>
                  <a:lnTo>
                    <a:pt x="295" y="4752"/>
                  </a:lnTo>
                  <a:lnTo>
                    <a:pt x="355" y="4786"/>
                  </a:lnTo>
                  <a:lnTo>
                    <a:pt x="381" y="4795"/>
                  </a:lnTo>
                  <a:lnTo>
                    <a:pt x="407" y="4804"/>
                  </a:lnTo>
                  <a:lnTo>
                    <a:pt x="407" y="4804"/>
                  </a:lnTo>
                  <a:lnTo>
                    <a:pt x="433" y="4804"/>
                  </a:lnTo>
                  <a:lnTo>
                    <a:pt x="467" y="4786"/>
                  </a:lnTo>
                  <a:lnTo>
                    <a:pt x="467" y="4786"/>
                  </a:lnTo>
                  <a:lnTo>
                    <a:pt x="493" y="4769"/>
                  </a:lnTo>
                  <a:lnTo>
                    <a:pt x="510" y="4743"/>
                  </a:lnTo>
                  <a:lnTo>
                    <a:pt x="545" y="4691"/>
                  </a:lnTo>
                  <a:lnTo>
                    <a:pt x="545" y="4691"/>
                  </a:lnTo>
                  <a:lnTo>
                    <a:pt x="614" y="4579"/>
                  </a:lnTo>
                  <a:lnTo>
                    <a:pt x="692" y="4475"/>
                  </a:lnTo>
                  <a:lnTo>
                    <a:pt x="778" y="4380"/>
                  </a:lnTo>
                  <a:lnTo>
                    <a:pt x="865" y="4285"/>
                  </a:lnTo>
                  <a:lnTo>
                    <a:pt x="960" y="4199"/>
                  </a:lnTo>
                  <a:lnTo>
                    <a:pt x="1063" y="4113"/>
                  </a:lnTo>
                  <a:lnTo>
                    <a:pt x="1167" y="4043"/>
                  </a:lnTo>
                  <a:lnTo>
                    <a:pt x="1271" y="3974"/>
                  </a:lnTo>
                  <a:lnTo>
                    <a:pt x="1383" y="3905"/>
                  </a:lnTo>
                  <a:lnTo>
                    <a:pt x="1504" y="3853"/>
                  </a:lnTo>
                  <a:lnTo>
                    <a:pt x="1625" y="3802"/>
                  </a:lnTo>
                  <a:lnTo>
                    <a:pt x="1746" y="3767"/>
                  </a:lnTo>
                  <a:lnTo>
                    <a:pt x="1867" y="3732"/>
                  </a:lnTo>
                  <a:lnTo>
                    <a:pt x="1996" y="3707"/>
                  </a:lnTo>
                  <a:lnTo>
                    <a:pt x="2126" y="3689"/>
                  </a:lnTo>
                  <a:lnTo>
                    <a:pt x="2255" y="3681"/>
                  </a:lnTo>
                  <a:lnTo>
                    <a:pt x="2255" y="3681"/>
                  </a:lnTo>
                  <a:lnTo>
                    <a:pt x="2316" y="3681"/>
                  </a:lnTo>
                  <a:lnTo>
                    <a:pt x="2316" y="3681"/>
                  </a:lnTo>
                  <a:lnTo>
                    <a:pt x="2454" y="3681"/>
                  </a:lnTo>
                  <a:lnTo>
                    <a:pt x="2584" y="3698"/>
                  </a:lnTo>
                  <a:lnTo>
                    <a:pt x="2722" y="3715"/>
                  </a:lnTo>
                  <a:lnTo>
                    <a:pt x="2851" y="3741"/>
                  </a:lnTo>
                  <a:lnTo>
                    <a:pt x="3119" y="3810"/>
                  </a:lnTo>
                  <a:lnTo>
                    <a:pt x="3387" y="3888"/>
                  </a:lnTo>
                  <a:lnTo>
                    <a:pt x="3905" y="4078"/>
                  </a:lnTo>
                  <a:lnTo>
                    <a:pt x="4173" y="4173"/>
                  </a:lnTo>
                  <a:lnTo>
                    <a:pt x="4432" y="4251"/>
                  </a:lnTo>
                  <a:lnTo>
                    <a:pt x="4432" y="4251"/>
                  </a:lnTo>
                  <a:lnTo>
                    <a:pt x="4726" y="4320"/>
                  </a:lnTo>
                  <a:lnTo>
                    <a:pt x="5020" y="4372"/>
                  </a:lnTo>
                  <a:lnTo>
                    <a:pt x="5322" y="4398"/>
                  </a:lnTo>
                  <a:lnTo>
                    <a:pt x="5624" y="4415"/>
                  </a:lnTo>
                  <a:lnTo>
                    <a:pt x="5624" y="4415"/>
                  </a:lnTo>
                  <a:lnTo>
                    <a:pt x="5771" y="4406"/>
                  </a:lnTo>
                  <a:lnTo>
                    <a:pt x="5926" y="4398"/>
                  </a:lnTo>
                  <a:lnTo>
                    <a:pt x="6082" y="4389"/>
                  </a:lnTo>
                  <a:lnTo>
                    <a:pt x="6237" y="4372"/>
                  </a:lnTo>
                  <a:lnTo>
                    <a:pt x="6393" y="4346"/>
                  </a:lnTo>
                  <a:lnTo>
                    <a:pt x="6540" y="4311"/>
                  </a:lnTo>
                  <a:lnTo>
                    <a:pt x="6695" y="4277"/>
                  </a:lnTo>
                  <a:lnTo>
                    <a:pt x="6842" y="4242"/>
                  </a:lnTo>
                  <a:lnTo>
                    <a:pt x="6842" y="4242"/>
                  </a:lnTo>
                  <a:lnTo>
                    <a:pt x="6972" y="4199"/>
                  </a:lnTo>
                  <a:lnTo>
                    <a:pt x="7110" y="4156"/>
                  </a:lnTo>
                  <a:lnTo>
                    <a:pt x="7239" y="4104"/>
                  </a:lnTo>
                  <a:lnTo>
                    <a:pt x="7360" y="4043"/>
                  </a:lnTo>
                  <a:lnTo>
                    <a:pt x="7481" y="3974"/>
                  </a:lnTo>
                  <a:lnTo>
                    <a:pt x="7594" y="3897"/>
                  </a:lnTo>
                  <a:lnTo>
                    <a:pt x="7706" y="3819"/>
                  </a:lnTo>
                  <a:lnTo>
                    <a:pt x="7801" y="3724"/>
                  </a:lnTo>
                  <a:lnTo>
                    <a:pt x="7801" y="3724"/>
                  </a:lnTo>
                  <a:lnTo>
                    <a:pt x="7896" y="3612"/>
                  </a:lnTo>
                  <a:lnTo>
                    <a:pt x="7982" y="3491"/>
                  </a:lnTo>
                  <a:lnTo>
                    <a:pt x="8051" y="3370"/>
                  </a:lnTo>
                  <a:lnTo>
                    <a:pt x="8112" y="3240"/>
                  </a:lnTo>
                  <a:lnTo>
                    <a:pt x="8164" y="3102"/>
                  </a:lnTo>
                  <a:lnTo>
                    <a:pt x="8198" y="2955"/>
                  </a:lnTo>
                  <a:lnTo>
                    <a:pt x="8224" y="2817"/>
                  </a:lnTo>
                  <a:lnTo>
                    <a:pt x="8250" y="2670"/>
                  </a:lnTo>
                  <a:lnTo>
                    <a:pt x="8250" y="2670"/>
                  </a:lnTo>
                  <a:lnTo>
                    <a:pt x="8259" y="2549"/>
                  </a:lnTo>
                  <a:lnTo>
                    <a:pt x="8259" y="2419"/>
                  </a:lnTo>
                  <a:lnTo>
                    <a:pt x="8259" y="2299"/>
                  </a:lnTo>
                  <a:lnTo>
                    <a:pt x="8241" y="2169"/>
                  </a:lnTo>
                  <a:lnTo>
                    <a:pt x="8224" y="2048"/>
                  </a:lnTo>
                  <a:lnTo>
                    <a:pt x="8207" y="1927"/>
                  </a:lnTo>
                  <a:lnTo>
                    <a:pt x="8172" y="1806"/>
                  </a:lnTo>
                  <a:lnTo>
                    <a:pt x="8138" y="1685"/>
                  </a:lnTo>
                  <a:lnTo>
                    <a:pt x="8095" y="1564"/>
                  </a:lnTo>
                  <a:lnTo>
                    <a:pt x="8051" y="1443"/>
                  </a:lnTo>
                  <a:lnTo>
                    <a:pt x="8000" y="1331"/>
                  </a:lnTo>
                  <a:lnTo>
                    <a:pt x="7939" y="1219"/>
                  </a:lnTo>
                  <a:lnTo>
                    <a:pt x="7879" y="1115"/>
                  </a:lnTo>
                  <a:lnTo>
                    <a:pt x="7810" y="1011"/>
                  </a:lnTo>
                  <a:lnTo>
                    <a:pt x="7732" y="908"/>
                  </a:lnTo>
                  <a:lnTo>
                    <a:pt x="7654" y="813"/>
                  </a:lnTo>
                  <a:lnTo>
                    <a:pt x="7654" y="813"/>
                  </a:lnTo>
                  <a:lnTo>
                    <a:pt x="7499" y="657"/>
                  </a:lnTo>
                  <a:lnTo>
                    <a:pt x="7334" y="519"/>
                  </a:lnTo>
                  <a:lnTo>
                    <a:pt x="7162" y="390"/>
                  </a:lnTo>
                  <a:lnTo>
                    <a:pt x="6980" y="286"/>
                  </a:lnTo>
                  <a:lnTo>
                    <a:pt x="6782" y="191"/>
                  </a:lnTo>
                  <a:lnTo>
                    <a:pt x="6583" y="113"/>
                  </a:lnTo>
                  <a:lnTo>
                    <a:pt x="6376" y="53"/>
                  </a:lnTo>
                  <a:lnTo>
                    <a:pt x="6160" y="9"/>
                  </a:lnTo>
                  <a:lnTo>
                    <a:pt x="6160" y="9"/>
                  </a:lnTo>
                  <a:lnTo>
                    <a:pt x="605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>
              <a:off x="-3213483" y="3456139"/>
              <a:ext cx="443662" cy="289633"/>
            </a:xfrm>
            <a:custGeom>
              <a:avLst/>
              <a:gdLst/>
              <a:ahLst/>
              <a:cxnLst/>
              <a:rect l="l" t="t" r="r" b="b"/>
              <a:pathLst>
                <a:path w="11222" h="7326" extrusionOk="0">
                  <a:moveTo>
                    <a:pt x="2774" y="1"/>
                  </a:moveTo>
                  <a:lnTo>
                    <a:pt x="2471" y="9"/>
                  </a:lnTo>
                  <a:lnTo>
                    <a:pt x="2160" y="27"/>
                  </a:lnTo>
                  <a:lnTo>
                    <a:pt x="1858" y="52"/>
                  </a:lnTo>
                  <a:lnTo>
                    <a:pt x="1547" y="87"/>
                  </a:lnTo>
                  <a:lnTo>
                    <a:pt x="1391" y="113"/>
                  </a:lnTo>
                  <a:lnTo>
                    <a:pt x="1236" y="147"/>
                  </a:lnTo>
                  <a:lnTo>
                    <a:pt x="1072" y="182"/>
                  </a:lnTo>
                  <a:lnTo>
                    <a:pt x="925" y="234"/>
                  </a:lnTo>
                  <a:lnTo>
                    <a:pt x="769" y="286"/>
                  </a:lnTo>
                  <a:lnTo>
                    <a:pt x="631" y="355"/>
                  </a:lnTo>
                  <a:lnTo>
                    <a:pt x="493" y="441"/>
                  </a:lnTo>
                  <a:lnTo>
                    <a:pt x="363" y="536"/>
                  </a:lnTo>
                  <a:lnTo>
                    <a:pt x="312" y="588"/>
                  </a:lnTo>
                  <a:lnTo>
                    <a:pt x="251" y="648"/>
                  </a:lnTo>
                  <a:lnTo>
                    <a:pt x="199" y="718"/>
                  </a:lnTo>
                  <a:lnTo>
                    <a:pt x="156" y="778"/>
                  </a:lnTo>
                  <a:lnTo>
                    <a:pt x="113" y="856"/>
                  </a:lnTo>
                  <a:lnTo>
                    <a:pt x="78" y="925"/>
                  </a:lnTo>
                  <a:lnTo>
                    <a:pt x="53" y="1003"/>
                  </a:lnTo>
                  <a:lnTo>
                    <a:pt x="27" y="1080"/>
                  </a:lnTo>
                  <a:lnTo>
                    <a:pt x="9" y="1158"/>
                  </a:lnTo>
                  <a:lnTo>
                    <a:pt x="1" y="1236"/>
                  </a:lnTo>
                  <a:lnTo>
                    <a:pt x="1" y="1314"/>
                  </a:lnTo>
                  <a:lnTo>
                    <a:pt x="1" y="1391"/>
                  </a:lnTo>
                  <a:lnTo>
                    <a:pt x="9" y="1469"/>
                  </a:lnTo>
                  <a:lnTo>
                    <a:pt x="35" y="1538"/>
                  </a:lnTo>
                  <a:lnTo>
                    <a:pt x="61" y="1616"/>
                  </a:lnTo>
                  <a:lnTo>
                    <a:pt x="96" y="1685"/>
                  </a:lnTo>
                  <a:lnTo>
                    <a:pt x="148" y="1763"/>
                  </a:lnTo>
                  <a:lnTo>
                    <a:pt x="208" y="1841"/>
                  </a:lnTo>
                  <a:lnTo>
                    <a:pt x="286" y="1901"/>
                  </a:lnTo>
                  <a:lnTo>
                    <a:pt x="355" y="1961"/>
                  </a:lnTo>
                  <a:lnTo>
                    <a:pt x="441" y="2013"/>
                  </a:lnTo>
                  <a:lnTo>
                    <a:pt x="528" y="2065"/>
                  </a:lnTo>
                  <a:lnTo>
                    <a:pt x="700" y="2152"/>
                  </a:lnTo>
                  <a:lnTo>
                    <a:pt x="1046" y="2307"/>
                  </a:lnTo>
                  <a:lnTo>
                    <a:pt x="1391" y="2445"/>
                  </a:lnTo>
                  <a:lnTo>
                    <a:pt x="1746" y="2566"/>
                  </a:lnTo>
                  <a:lnTo>
                    <a:pt x="2108" y="2678"/>
                  </a:lnTo>
                  <a:lnTo>
                    <a:pt x="2471" y="2782"/>
                  </a:lnTo>
                  <a:lnTo>
                    <a:pt x="2834" y="2886"/>
                  </a:lnTo>
                  <a:lnTo>
                    <a:pt x="3560" y="3093"/>
                  </a:lnTo>
                  <a:lnTo>
                    <a:pt x="3922" y="3197"/>
                  </a:lnTo>
                  <a:lnTo>
                    <a:pt x="4285" y="3309"/>
                  </a:lnTo>
                  <a:lnTo>
                    <a:pt x="4639" y="3439"/>
                  </a:lnTo>
                  <a:lnTo>
                    <a:pt x="4993" y="3568"/>
                  </a:lnTo>
                  <a:lnTo>
                    <a:pt x="5339" y="3724"/>
                  </a:lnTo>
                  <a:lnTo>
                    <a:pt x="5503" y="3801"/>
                  </a:lnTo>
                  <a:lnTo>
                    <a:pt x="5667" y="3888"/>
                  </a:lnTo>
                  <a:lnTo>
                    <a:pt x="5831" y="3983"/>
                  </a:lnTo>
                  <a:lnTo>
                    <a:pt x="5995" y="4078"/>
                  </a:lnTo>
                  <a:lnTo>
                    <a:pt x="6151" y="4173"/>
                  </a:lnTo>
                  <a:lnTo>
                    <a:pt x="6306" y="4285"/>
                  </a:lnTo>
                  <a:lnTo>
                    <a:pt x="6462" y="4397"/>
                  </a:lnTo>
                  <a:lnTo>
                    <a:pt x="6609" y="4518"/>
                  </a:lnTo>
                  <a:lnTo>
                    <a:pt x="6747" y="4639"/>
                  </a:lnTo>
                  <a:lnTo>
                    <a:pt x="6885" y="4777"/>
                  </a:lnTo>
                  <a:lnTo>
                    <a:pt x="7015" y="4916"/>
                  </a:lnTo>
                  <a:lnTo>
                    <a:pt x="7136" y="5063"/>
                  </a:lnTo>
                  <a:lnTo>
                    <a:pt x="7248" y="5209"/>
                  </a:lnTo>
                  <a:lnTo>
                    <a:pt x="7360" y="5365"/>
                  </a:lnTo>
                  <a:lnTo>
                    <a:pt x="7455" y="5520"/>
                  </a:lnTo>
                  <a:lnTo>
                    <a:pt x="7550" y="5684"/>
                  </a:lnTo>
                  <a:lnTo>
                    <a:pt x="7628" y="5857"/>
                  </a:lnTo>
                  <a:lnTo>
                    <a:pt x="7697" y="6030"/>
                  </a:lnTo>
                  <a:lnTo>
                    <a:pt x="7758" y="6203"/>
                  </a:lnTo>
                  <a:lnTo>
                    <a:pt x="7809" y="6384"/>
                  </a:lnTo>
                  <a:lnTo>
                    <a:pt x="7844" y="6566"/>
                  </a:lnTo>
                  <a:lnTo>
                    <a:pt x="7870" y="6756"/>
                  </a:lnTo>
                  <a:lnTo>
                    <a:pt x="7879" y="6894"/>
                  </a:lnTo>
                  <a:lnTo>
                    <a:pt x="7879" y="7041"/>
                  </a:lnTo>
                  <a:lnTo>
                    <a:pt x="7879" y="7179"/>
                  </a:lnTo>
                  <a:lnTo>
                    <a:pt x="7870" y="7326"/>
                  </a:lnTo>
                  <a:lnTo>
                    <a:pt x="8224" y="7058"/>
                  </a:lnTo>
                  <a:lnTo>
                    <a:pt x="8578" y="6781"/>
                  </a:lnTo>
                  <a:lnTo>
                    <a:pt x="8786" y="6609"/>
                  </a:lnTo>
                  <a:lnTo>
                    <a:pt x="8993" y="6427"/>
                  </a:lnTo>
                  <a:lnTo>
                    <a:pt x="9192" y="6246"/>
                  </a:lnTo>
                  <a:lnTo>
                    <a:pt x="9390" y="6047"/>
                  </a:lnTo>
                  <a:lnTo>
                    <a:pt x="9580" y="5857"/>
                  </a:lnTo>
                  <a:lnTo>
                    <a:pt x="9762" y="5650"/>
                  </a:lnTo>
                  <a:lnTo>
                    <a:pt x="9943" y="5443"/>
                  </a:lnTo>
                  <a:lnTo>
                    <a:pt x="10116" y="5235"/>
                  </a:lnTo>
                  <a:lnTo>
                    <a:pt x="10280" y="5011"/>
                  </a:lnTo>
                  <a:lnTo>
                    <a:pt x="10444" y="4795"/>
                  </a:lnTo>
                  <a:lnTo>
                    <a:pt x="10591" y="4562"/>
                  </a:lnTo>
                  <a:lnTo>
                    <a:pt x="10738" y="4328"/>
                  </a:lnTo>
                  <a:lnTo>
                    <a:pt x="10867" y="4095"/>
                  </a:lnTo>
                  <a:lnTo>
                    <a:pt x="10997" y="3853"/>
                  </a:lnTo>
                  <a:lnTo>
                    <a:pt x="11109" y="3611"/>
                  </a:lnTo>
                  <a:lnTo>
                    <a:pt x="11221" y="3361"/>
                  </a:lnTo>
                  <a:lnTo>
                    <a:pt x="11126" y="3231"/>
                  </a:lnTo>
                  <a:lnTo>
                    <a:pt x="11023" y="3102"/>
                  </a:lnTo>
                  <a:lnTo>
                    <a:pt x="10919" y="2972"/>
                  </a:lnTo>
                  <a:lnTo>
                    <a:pt x="10807" y="2860"/>
                  </a:lnTo>
                  <a:lnTo>
                    <a:pt x="10582" y="2627"/>
                  </a:lnTo>
                  <a:lnTo>
                    <a:pt x="10340" y="2411"/>
                  </a:lnTo>
                  <a:lnTo>
                    <a:pt x="10081" y="2203"/>
                  </a:lnTo>
                  <a:lnTo>
                    <a:pt x="9813" y="2013"/>
                  </a:lnTo>
                  <a:lnTo>
                    <a:pt x="9528" y="1832"/>
                  </a:lnTo>
                  <a:lnTo>
                    <a:pt x="9243" y="1659"/>
                  </a:lnTo>
                  <a:lnTo>
                    <a:pt x="8950" y="1504"/>
                  </a:lnTo>
                  <a:lnTo>
                    <a:pt x="8639" y="1357"/>
                  </a:lnTo>
                  <a:lnTo>
                    <a:pt x="8336" y="1219"/>
                  </a:lnTo>
                  <a:lnTo>
                    <a:pt x="8017" y="1089"/>
                  </a:lnTo>
                  <a:lnTo>
                    <a:pt x="7706" y="968"/>
                  </a:lnTo>
                  <a:lnTo>
                    <a:pt x="7386" y="864"/>
                  </a:lnTo>
                  <a:lnTo>
                    <a:pt x="7067" y="761"/>
                  </a:lnTo>
                  <a:lnTo>
                    <a:pt x="6747" y="666"/>
                  </a:lnTo>
                  <a:lnTo>
                    <a:pt x="6263" y="528"/>
                  </a:lnTo>
                  <a:lnTo>
                    <a:pt x="5771" y="398"/>
                  </a:lnTo>
                  <a:lnTo>
                    <a:pt x="5279" y="286"/>
                  </a:lnTo>
                  <a:lnTo>
                    <a:pt x="4778" y="191"/>
                  </a:lnTo>
                  <a:lnTo>
                    <a:pt x="4277" y="113"/>
                  </a:lnTo>
                  <a:lnTo>
                    <a:pt x="4026" y="78"/>
                  </a:lnTo>
                  <a:lnTo>
                    <a:pt x="3776" y="52"/>
                  </a:lnTo>
                  <a:lnTo>
                    <a:pt x="3525" y="35"/>
                  </a:lnTo>
                  <a:lnTo>
                    <a:pt x="3275" y="18"/>
                  </a:lnTo>
                  <a:lnTo>
                    <a:pt x="3024" y="9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F1B0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>
              <a:off x="-3213483" y="3456139"/>
              <a:ext cx="443662" cy="289633"/>
            </a:xfrm>
            <a:custGeom>
              <a:avLst/>
              <a:gdLst/>
              <a:ahLst/>
              <a:cxnLst/>
              <a:rect l="l" t="t" r="r" b="b"/>
              <a:pathLst>
                <a:path w="11222" h="7326" fill="none" extrusionOk="0">
                  <a:moveTo>
                    <a:pt x="2774" y="1"/>
                  </a:moveTo>
                  <a:lnTo>
                    <a:pt x="2774" y="1"/>
                  </a:lnTo>
                  <a:lnTo>
                    <a:pt x="2471" y="9"/>
                  </a:lnTo>
                  <a:lnTo>
                    <a:pt x="2160" y="27"/>
                  </a:lnTo>
                  <a:lnTo>
                    <a:pt x="1858" y="52"/>
                  </a:lnTo>
                  <a:lnTo>
                    <a:pt x="1547" y="87"/>
                  </a:lnTo>
                  <a:lnTo>
                    <a:pt x="1547" y="87"/>
                  </a:lnTo>
                  <a:lnTo>
                    <a:pt x="1391" y="113"/>
                  </a:lnTo>
                  <a:lnTo>
                    <a:pt x="1236" y="147"/>
                  </a:lnTo>
                  <a:lnTo>
                    <a:pt x="1072" y="182"/>
                  </a:lnTo>
                  <a:lnTo>
                    <a:pt x="925" y="234"/>
                  </a:lnTo>
                  <a:lnTo>
                    <a:pt x="769" y="286"/>
                  </a:lnTo>
                  <a:lnTo>
                    <a:pt x="631" y="355"/>
                  </a:lnTo>
                  <a:lnTo>
                    <a:pt x="493" y="441"/>
                  </a:lnTo>
                  <a:lnTo>
                    <a:pt x="363" y="536"/>
                  </a:lnTo>
                  <a:lnTo>
                    <a:pt x="363" y="536"/>
                  </a:lnTo>
                  <a:lnTo>
                    <a:pt x="312" y="588"/>
                  </a:lnTo>
                  <a:lnTo>
                    <a:pt x="251" y="648"/>
                  </a:lnTo>
                  <a:lnTo>
                    <a:pt x="199" y="718"/>
                  </a:lnTo>
                  <a:lnTo>
                    <a:pt x="156" y="778"/>
                  </a:lnTo>
                  <a:lnTo>
                    <a:pt x="113" y="856"/>
                  </a:lnTo>
                  <a:lnTo>
                    <a:pt x="78" y="925"/>
                  </a:lnTo>
                  <a:lnTo>
                    <a:pt x="53" y="1003"/>
                  </a:lnTo>
                  <a:lnTo>
                    <a:pt x="27" y="1080"/>
                  </a:lnTo>
                  <a:lnTo>
                    <a:pt x="9" y="1158"/>
                  </a:lnTo>
                  <a:lnTo>
                    <a:pt x="1" y="1236"/>
                  </a:lnTo>
                  <a:lnTo>
                    <a:pt x="1" y="1314"/>
                  </a:lnTo>
                  <a:lnTo>
                    <a:pt x="1" y="1391"/>
                  </a:lnTo>
                  <a:lnTo>
                    <a:pt x="9" y="1469"/>
                  </a:lnTo>
                  <a:lnTo>
                    <a:pt x="35" y="1538"/>
                  </a:lnTo>
                  <a:lnTo>
                    <a:pt x="61" y="1616"/>
                  </a:lnTo>
                  <a:lnTo>
                    <a:pt x="96" y="1685"/>
                  </a:lnTo>
                  <a:lnTo>
                    <a:pt x="96" y="1685"/>
                  </a:lnTo>
                  <a:lnTo>
                    <a:pt x="148" y="1763"/>
                  </a:lnTo>
                  <a:lnTo>
                    <a:pt x="208" y="1841"/>
                  </a:lnTo>
                  <a:lnTo>
                    <a:pt x="286" y="1901"/>
                  </a:lnTo>
                  <a:lnTo>
                    <a:pt x="355" y="1961"/>
                  </a:lnTo>
                  <a:lnTo>
                    <a:pt x="441" y="2013"/>
                  </a:lnTo>
                  <a:lnTo>
                    <a:pt x="528" y="2065"/>
                  </a:lnTo>
                  <a:lnTo>
                    <a:pt x="700" y="2152"/>
                  </a:lnTo>
                  <a:lnTo>
                    <a:pt x="700" y="2152"/>
                  </a:lnTo>
                  <a:lnTo>
                    <a:pt x="1046" y="2307"/>
                  </a:lnTo>
                  <a:lnTo>
                    <a:pt x="1391" y="2445"/>
                  </a:lnTo>
                  <a:lnTo>
                    <a:pt x="1746" y="2566"/>
                  </a:lnTo>
                  <a:lnTo>
                    <a:pt x="2108" y="2678"/>
                  </a:lnTo>
                  <a:lnTo>
                    <a:pt x="2471" y="2782"/>
                  </a:lnTo>
                  <a:lnTo>
                    <a:pt x="2834" y="2886"/>
                  </a:lnTo>
                  <a:lnTo>
                    <a:pt x="3560" y="3093"/>
                  </a:lnTo>
                  <a:lnTo>
                    <a:pt x="3560" y="3093"/>
                  </a:lnTo>
                  <a:lnTo>
                    <a:pt x="3922" y="3197"/>
                  </a:lnTo>
                  <a:lnTo>
                    <a:pt x="4285" y="3309"/>
                  </a:lnTo>
                  <a:lnTo>
                    <a:pt x="4639" y="3439"/>
                  </a:lnTo>
                  <a:lnTo>
                    <a:pt x="4993" y="3568"/>
                  </a:lnTo>
                  <a:lnTo>
                    <a:pt x="5339" y="3724"/>
                  </a:lnTo>
                  <a:lnTo>
                    <a:pt x="5503" y="3801"/>
                  </a:lnTo>
                  <a:lnTo>
                    <a:pt x="5667" y="3888"/>
                  </a:lnTo>
                  <a:lnTo>
                    <a:pt x="5831" y="3983"/>
                  </a:lnTo>
                  <a:lnTo>
                    <a:pt x="5995" y="4078"/>
                  </a:lnTo>
                  <a:lnTo>
                    <a:pt x="6151" y="4173"/>
                  </a:lnTo>
                  <a:lnTo>
                    <a:pt x="6306" y="4285"/>
                  </a:lnTo>
                  <a:lnTo>
                    <a:pt x="6306" y="4285"/>
                  </a:lnTo>
                  <a:lnTo>
                    <a:pt x="6462" y="4397"/>
                  </a:lnTo>
                  <a:lnTo>
                    <a:pt x="6609" y="4518"/>
                  </a:lnTo>
                  <a:lnTo>
                    <a:pt x="6747" y="4639"/>
                  </a:lnTo>
                  <a:lnTo>
                    <a:pt x="6885" y="4777"/>
                  </a:lnTo>
                  <a:lnTo>
                    <a:pt x="7015" y="4916"/>
                  </a:lnTo>
                  <a:lnTo>
                    <a:pt x="7136" y="5063"/>
                  </a:lnTo>
                  <a:lnTo>
                    <a:pt x="7248" y="5209"/>
                  </a:lnTo>
                  <a:lnTo>
                    <a:pt x="7360" y="5365"/>
                  </a:lnTo>
                  <a:lnTo>
                    <a:pt x="7455" y="5520"/>
                  </a:lnTo>
                  <a:lnTo>
                    <a:pt x="7550" y="5684"/>
                  </a:lnTo>
                  <a:lnTo>
                    <a:pt x="7628" y="5857"/>
                  </a:lnTo>
                  <a:lnTo>
                    <a:pt x="7697" y="6030"/>
                  </a:lnTo>
                  <a:lnTo>
                    <a:pt x="7758" y="6203"/>
                  </a:lnTo>
                  <a:lnTo>
                    <a:pt x="7809" y="6384"/>
                  </a:lnTo>
                  <a:lnTo>
                    <a:pt x="7844" y="6566"/>
                  </a:lnTo>
                  <a:lnTo>
                    <a:pt x="7870" y="6756"/>
                  </a:lnTo>
                  <a:lnTo>
                    <a:pt x="7870" y="6756"/>
                  </a:lnTo>
                  <a:lnTo>
                    <a:pt x="7879" y="6894"/>
                  </a:lnTo>
                  <a:lnTo>
                    <a:pt x="7879" y="7041"/>
                  </a:lnTo>
                  <a:lnTo>
                    <a:pt x="7879" y="7179"/>
                  </a:lnTo>
                  <a:lnTo>
                    <a:pt x="7870" y="7326"/>
                  </a:lnTo>
                  <a:lnTo>
                    <a:pt x="7870" y="7326"/>
                  </a:lnTo>
                  <a:lnTo>
                    <a:pt x="8224" y="7058"/>
                  </a:lnTo>
                  <a:lnTo>
                    <a:pt x="8578" y="6781"/>
                  </a:lnTo>
                  <a:lnTo>
                    <a:pt x="8578" y="6781"/>
                  </a:lnTo>
                  <a:lnTo>
                    <a:pt x="8786" y="6609"/>
                  </a:lnTo>
                  <a:lnTo>
                    <a:pt x="8993" y="6427"/>
                  </a:lnTo>
                  <a:lnTo>
                    <a:pt x="9192" y="6246"/>
                  </a:lnTo>
                  <a:lnTo>
                    <a:pt x="9390" y="6047"/>
                  </a:lnTo>
                  <a:lnTo>
                    <a:pt x="9580" y="5857"/>
                  </a:lnTo>
                  <a:lnTo>
                    <a:pt x="9762" y="5650"/>
                  </a:lnTo>
                  <a:lnTo>
                    <a:pt x="9943" y="5443"/>
                  </a:lnTo>
                  <a:lnTo>
                    <a:pt x="10116" y="5235"/>
                  </a:lnTo>
                  <a:lnTo>
                    <a:pt x="10280" y="5011"/>
                  </a:lnTo>
                  <a:lnTo>
                    <a:pt x="10444" y="4795"/>
                  </a:lnTo>
                  <a:lnTo>
                    <a:pt x="10591" y="4562"/>
                  </a:lnTo>
                  <a:lnTo>
                    <a:pt x="10738" y="4328"/>
                  </a:lnTo>
                  <a:lnTo>
                    <a:pt x="10867" y="4095"/>
                  </a:lnTo>
                  <a:lnTo>
                    <a:pt x="10997" y="3853"/>
                  </a:lnTo>
                  <a:lnTo>
                    <a:pt x="11109" y="3611"/>
                  </a:lnTo>
                  <a:lnTo>
                    <a:pt x="11221" y="3361"/>
                  </a:lnTo>
                  <a:lnTo>
                    <a:pt x="11221" y="3361"/>
                  </a:lnTo>
                  <a:lnTo>
                    <a:pt x="11126" y="3231"/>
                  </a:lnTo>
                  <a:lnTo>
                    <a:pt x="11023" y="3102"/>
                  </a:lnTo>
                  <a:lnTo>
                    <a:pt x="10919" y="2972"/>
                  </a:lnTo>
                  <a:lnTo>
                    <a:pt x="10807" y="2860"/>
                  </a:lnTo>
                  <a:lnTo>
                    <a:pt x="10582" y="2627"/>
                  </a:lnTo>
                  <a:lnTo>
                    <a:pt x="10340" y="2411"/>
                  </a:lnTo>
                  <a:lnTo>
                    <a:pt x="10081" y="2203"/>
                  </a:lnTo>
                  <a:lnTo>
                    <a:pt x="9813" y="2013"/>
                  </a:lnTo>
                  <a:lnTo>
                    <a:pt x="9528" y="1832"/>
                  </a:lnTo>
                  <a:lnTo>
                    <a:pt x="9243" y="1659"/>
                  </a:lnTo>
                  <a:lnTo>
                    <a:pt x="8950" y="1504"/>
                  </a:lnTo>
                  <a:lnTo>
                    <a:pt x="8639" y="1357"/>
                  </a:lnTo>
                  <a:lnTo>
                    <a:pt x="8336" y="1219"/>
                  </a:lnTo>
                  <a:lnTo>
                    <a:pt x="8017" y="1089"/>
                  </a:lnTo>
                  <a:lnTo>
                    <a:pt x="7706" y="968"/>
                  </a:lnTo>
                  <a:lnTo>
                    <a:pt x="7386" y="864"/>
                  </a:lnTo>
                  <a:lnTo>
                    <a:pt x="7067" y="761"/>
                  </a:lnTo>
                  <a:lnTo>
                    <a:pt x="6747" y="666"/>
                  </a:lnTo>
                  <a:lnTo>
                    <a:pt x="6747" y="666"/>
                  </a:lnTo>
                  <a:lnTo>
                    <a:pt x="6263" y="528"/>
                  </a:lnTo>
                  <a:lnTo>
                    <a:pt x="5771" y="398"/>
                  </a:lnTo>
                  <a:lnTo>
                    <a:pt x="5279" y="286"/>
                  </a:lnTo>
                  <a:lnTo>
                    <a:pt x="4778" y="191"/>
                  </a:lnTo>
                  <a:lnTo>
                    <a:pt x="4277" y="113"/>
                  </a:lnTo>
                  <a:lnTo>
                    <a:pt x="4026" y="78"/>
                  </a:lnTo>
                  <a:lnTo>
                    <a:pt x="3776" y="52"/>
                  </a:lnTo>
                  <a:lnTo>
                    <a:pt x="3525" y="35"/>
                  </a:lnTo>
                  <a:lnTo>
                    <a:pt x="3275" y="18"/>
                  </a:lnTo>
                  <a:lnTo>
                    <a:pt x="3024" y="9"/>
                  </a:lnTo>
                  <a:lnTo>
                    <a:pt x="27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-2942312" y="3588977"/>
              <a:ext cx="205622" cy="363406"/>
            </a:xfrm>
            <a:custGeom>
              <a:avLst/>
              <a:gdLst/>
              <a:ahLst/>
              <a:cxnLst/>
              <a:rect l="l" t="t" r="r" b="b"/>
              <a:pathLst>
                <a:path w="5201" h="9192" extrusionOk="0">
                  <a:moveTo>
                    <a:pt x="4362" y="1"/>
                  </a:moveTo>
                  <a:lnTo>
                    <a:pt x="4250" y="251"/>
                  </a:lnTo>
                  <a:lnTo>
                    <a:pt x="4138" y="493"/>
                  </a:lnTo>
                  <a:lnTo>
                    <a:pt x="4008" y="735"/>
                  </a:lnTo>
                  <a:lnTo>
                    <a:pt x="3879" y="968"/>
                  </a:lnTo>
                  <a:lnTo>
                    <a:pt x="3732" y="1202"/>
                  </a:lnTo>
                  <a:lnTo>
                    <a:pt x="3585" y="1435"/>
                  </a:lnTo>
                  <a:lnTo>
                    <a:pt x="3421" y="1651"/>
                  </a:lnTo>
                  <a:lnTo>
                    <a:pt x="3257" y="1875"/>
                  </a:lnTo>
                  <a:lnTo>
                    <a:pt x="3084" y="2083"/>
                  </a:lnTo>
                  <a:lnTo>
                    <a:pt x="2903" y="2290"/>
                  </a:lnTo>
                  <a:lnTo>
                    <a:pt x="2721" y="2497"/>
                  </a:lnTo>
                  <a:lnTo>
                    <a:pt x="2531" y="2687"/>
                  </a:lnTo>
                  <a:lnTo>
                    <a:pt x="2333" y="2886"/>
                  </a:lnTo>
                  <a:lnTo>
                    <a:pt x="2134" y="3067"/>
                  </a:lnTo>
                  <a:lnTo>
                    <a:pt x="1927" y="3249"/>
                  </a:lnTo>
                  <a:lnTo>
                    <a:pt x="1719" y="3421"/>
                  </a:lnTo>
                  <a:lnTo>
                    <a:pt x="1365" y="3698"/>
                  </a:lnTo>
                  <a:lnTo>
                    <a:pt x="1011" y="3966"/>
                  </a:lnTo>
                  <a:lnTo>
                    <a:pt x="985" y="4173"/>
                  </a:lnTo>
                  <a:lnTo>
                    <a:pt x="942" y="4389"/>
                  </a:lnTo>
                  <a:lnTo>
                    <a:pt x="899" y="4596"/>
                  </a:lnTo>
                  <a:lnTo>
                    <a:pt x="838" y="4812"/>
                  </a:lnTo>
                  <a:lnTo>
                    <a:pt x="778" y="5020"/>
                  </a:lnTo>
                  <a:lnTo>
                    <a:pt x="700" y="5227"/>
                  </a:lnTo>
                  <a:lnTo>
                    <a:pt x="553" y="5650"/>
                  </a:lnTo>
                  <a:lnTo>
                    <a:pt x="398" y="6065"/>
                  </a:lnTo>
                  <a:lnTo>
                    <a:pt x="251" y="6488"/>
                  </a:lnTo>
                  <a:lnTo>
                    <a:pt x="182" y="6704"/>
                  </a:lnTo>
                  <a:lnTo>
                    <a:pt x="130" y="6920"/>
                  </a:lnTo>
                  <a:lnTo>
                    <a:pt x="78" y="7127"/>
                  </a:lnTo>
                  <a:lnTo>
                    <a:pt x="35" y="7352"/>
                  </a:lnTo>
                  <a:lnTo>
                    <a:pt x="9" y="7559"/>
                  </a:lnTo>
                  <a:lnTo>
                    <a:pt x="0" y="7775"/>
                  </a:lnTo>
                  <a:lnTo>
                    <a:pt x="0" y="7887"/>
                  </a:lnTo>
                  <a:lnTo>
                    <a:pt x="9" y="7991"/>
                  </a:lnTo>
                  <a:lnTo>
                    <a:pt x="18" y="8095"/>
                  </a:lnTo>
                  <a:lnTo>
                    <a:pt x="35" y="8198"/>
                  </a:lnTo>
                  <a:lnTo>
                    <a:pt x="61" y="8302"/>
                  </a:lnTo>
                  <a:lnTo>
                    <a:pt x="95" y="8406"/>
                  </a:lnTo>
                  <a:lnTo>
                    <a:pt x="130" y="8501"/>
                  </a:lnTo>
                  <a:lnTo>
                    <a:pt x="173" y="8596"/>
                  </a:lnTo>
                  <a:lnTo>
                    <a:pt x="225" y="8682"/>
                  </a:lnTo>
                  <a:lnTo>
                    <a:pt x="285" y="8760"/>
                  </a:lnTo>
                  <a:lnTo>
                    <a:pt x="354" y="8838"/>
                  </a:lnTo>
                  <a:lnTo>
                    <a:pt x="432" y="8915"/>
                  </a:lnTo>
                  <a:lnTo>
                    <a:pt x="519" y="8984"/>
                  </a:lnTo>
                  <a:lnTo>
                    <a:pt x="622" y="9045"/>
                  </a:lnTo>
                  <a:lnTo>
                    <a:pt x="717" y="9088"/>
                  </a:lnTo>
                  <a:lnTo>
                    <a:pt x="830" y="9131"/>
                  </a:lnTo>
                  <a:lnTo>
                    <a:pt x="933" y="9157"/>
                  </a:lnTo>
                  <a:lnTo>
                    <a:pt x="1045" y="9174"/>
                  </a:lnTo>
                  <a:lnTo>
                    <a:pt x="1166" y="9183"/>
                  </a:lnTo>
                  <a:lnTo>
                    <a:pt x="1279" y="9192"/>
                  </a:lnTo>
                  <a:lnTo>
                    <a:pt x="1408" y="9183"/>
                  </a:lnTo>
                  <a:lnTo>
                    <a:pt x="1529" y="9174"/>
                  </a:lnTo>
                  <a:lnTo>
                    <a:pt x="1650" y="9157"/>
                  </a:lnTo>
                  <a:lnTo>
                    <a:pt x="1771" y="9140"/>
                  </a:lnTo>
                  <a:lnTo>
                    <a:pt x="2022" y="9079"/>
                  </a:lnTo>
                  <a:lnTo>
                    <a:pt x="2255" y="9010"/>
                  </a:lnTo>
                  <a:lnTo>
                    <a:pt x="2445" y="8950"/>
                  </a:lnTo>
                  <a:lnTo>
                    <a:pt x="2626" y="8881"/>
                  </a:lnTo>
                  <a:lnTo>
                    <a:pt x="2808" y="8812"/>
                  </a:lnTo>
                  <a:lnTo>
                    <a:pt x="2980" y="8734"/>
                  </a:lnTo>
                  <a:lnTo>
                    <a:pt x="3153" y="8647"/>
                  </a:lnTo>
                  <a:lnTo>
                    <a:pt x="3326" y="8552"/>
                  </a:lnTo>
                  <a:lnTo>
                    <a:pt x="3490" y="8449"/>
                  </a:lnTo>
                  <a:lnTo>
                    <a:pt x="3646" y="8337"/>
                  </a:lnTo>
                  <a:lnTo>
                    <a:pt x="3758" y="8242"/>
                  </a:lnTo>
                  <a:lnTo>
                    <a:pt x="3861" y="8146"/>
                  </a:lnTo>
                  <a:lnTo>
                    <a:pt x="3965" y="8043"/>
                  </a:lnTo>
                  <a:lnTo>
                    <a:pt x="4060" y="7939"/>
                  </a:lnTo>
                  <a:lnTo>
                    <a:pt x="4155" y="7827"/>
                  </a:lnTo>
                  <a:lnTo>
                    <a:pt x="4242" y="7706"/>
                  </a:lnTo>
                  <a:lnTo>
                    <a:pt x="4319" y="7594"/>
                  </a:lnTo>
                  <a:lnTo>
                    <a:pt x="4397" y="7464"/>
                  </a:lnTo>
                  <a:lnTo>
                    <a:pt x="4475" y="7343"/>
                  </a:lnTo>
                  <a:lnTo>
                    <a:pt x="4544" y="7214"/>
                  </a:lnTo>
                  <a:lnTo>
                    <a:pt x="4665" y="6954"/>
                  </a:lnTo>
                  <a:lnTo>
                    <a:pt x="4768" y="6678"/>
                  </a:lnTo>
                  <a:lnTo>
                    <a:pt x="4855" y="6402"/>
                  </a:lnTo>
                  <a:lnTo>
                    <a:pt x="4933" y="6125"/>
                  </a:lnTo>
                  <a:lnTo>
                    <a:pt x="4993" y="5840"/>
                  </a:lnTo>
                  <a:lnTo>
                    <a:pt x="5036" y="5555"/>
                  </a:lnTo>
                  <a:lnTo>
                    <a:pt x="5079" y="5270"/>
                  </a:lnTo>
                  <a:lnTo>
                    <a:pt x="5105" y="4985"/>
                  </a:lnTo>
                  <a:lnTo>
                    <a:pt x="5131" y="4691"/>
                  </a:lnTo>
                  <a:lnTo>
                    <a:pt x="5166" y="4113"/>
                  </a:lnTo>
                  <a:lnTo>
                    <a:pt x="5192" y="3525"/>
                  </a:lnTo>
                  <a:lnTo>
                    <a:pt x="5200" y="3223"/>
                  </a:lnTo>
                  <a:lnTo>
                    <a:pt x="5200" y="2929"/>
                  </a:lnTo>
                  <a:lnTo>
                    <a:pt x="5192" y="2635"/>
                  </a:lnTo>
                  <a:lnTo>
                    <a:pt x="5166" y="2342"/>
                  </a:lnTo>
                  <a:lnTo>
                    <a:pt x="5140" y="2048"/>
                  </a:lnTo>
                  <a:lnTo>
                    <a:pt x="5097" y="1763"/>
                  </a:lnTo>
                  <a:lnTo>
                    <a:pt x="5045" y="1512"/>
                  </a:lnTo>
                  <a:lnTo>
                    <a:pt x="4976" y="1271"/>
                  </a:lnTo>
                  <a:lnTo>
                    <a:pt x="4907" y="1037"/>
                  </a:lnTo>
                  <a:lnTo>
                    <a:pt x="4812" y="813"/>
                  </a:lnTo>
                  <a:lnTo>
                    <a:pt x="4717" y="597"/>
                  </a:lnTo>
                  <a:lnTo>
                    <a:pt x="4604" y="390"/>
                  </a:lnTo>
                  <a:lnTo>
                    <a:pt x="4492" y="191"/>
                  </a:lnTo>
                  <a:lnTo>
                    <a:pt x="4362" y="1"/>
                  </a:lnTo>
                  <a:close/>
                </a:path>
              </a:pathLst>
            </a:custGeom>
            <a:solidFill>
              <a:srgbClr val="E996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-2942312" y="3588977"/>
              <a:ext cx="205622" cy="363406"/>
            </a:xfrm>
            <a:custGeom>
              <a:avLst/>
              <a:gdLst/>
              <a:ahLst/>
              <a:cxnLst/>
              <a:rect l="l" t="t" r="r" b="b"/>
              <a:pathLst>
                <a:path w="5201" h="9192" fill="none" extrusionOk="0">
                  <a:moveTo>
                    <a:pt x="4362" y="1"/>
                  </a:moveTo>
                  <a:lnTo>
                    <a:pt x="4362" y="1"/>
                  </a:lnTo>
                  <a:lnTo>
                    <a:pt x="4250" y="251"/>
                  </a:lnTo>
                  <a:lnTo>
                    <a:pt x="4138" y="493"/>
                  </a:lnTo>
                  <a:lnTo>
                    <a:pt x="4008" y="735"/>
                  </a:lnTo>
                  <a:lnTo>
                    <a:pt x="3879" y="968"/>
                  </a:lnTo>
                  <a:lnTo>
                    <a:pt x="3732" y="1202"/>
                  </a:lnTo>
                  <a:lnTo>
                    <a:pt x="3585" y="1435"/>
                  </a:lnTo>
                  <a:lnTo>
                    <a:pt x="3421" y="1651"/>
                  </a:lnTo>
                  <a:lnTo>
                    <a:pt x="3257" y="1875"/>
                  </a:lnTo>
                  <a:lnTo>
                    <a:pt x="3084" y="2083"/>
                  </a:lnTo>
                  <a:lnTo>
                    <a:pt x="2903" y="2290"/>
                  </a:lnTo>
                  <a:lnTo>
                    <a:pt x="2721" y="2497"/>
                  </a:lnTo>
                  <a:lnTo>
                    <a:pt x="2531" y="2687"/>
                  </a:lnTo>
                  <a:lnTo>
                    <a:pt x="2333" y="2886"/>
                  </a:lnTo>
                  <a:lnTo>
                    <a:pt x="2134" y="3067"/>
                  </a:lnTo>
                  <a:lnTo>
                    <a:pt x="1927" y="3249"/>
                  </a:lnTo>
                  <a:lnTo>
                    <a:pt x="1719" y="3421"/>
                  </a:lnTo>
                  <a:lnTo>
                    <a:pt x="1719" y="3421"/>
                  </a:lnTo>
                  <a:lnTo>
                    <a:pt x="1365" y="3698"/>
                  </a:lnTo>
                  <a:lnTo>
                    <a:pt x="1011" y="3966"/>
                  </a:lnTo>
                  <a:lnTo>
                    <a:pt x="1011" y="3966"/>
                  </a:lnTo>
                  <a:lnTo>
                    <a:pt x="985" y="4173"/>
                  </a:lnTo>
                  <a:lnTo>
                    <a:pt x="942" y="4389"/>
                  </a:lnTo>
                  <a:lnTo>
                    <a:pt x="899" y="4596"/>
                  </a:lnTo>
                  <a:lnTo>
                    <a:pt x="838" y="4812"/>
                  </a:lnTo>
                  <a:lnTo>
                    <a:pt x="778" y="5020"/>
                  </a:lnTo>
                  <a:lnTo>
                    <a:pt x="700" y="5227"/>
                  </a:lnTo>
                  <a:lnTo>
                    <a:pt x="553" y="5650"/>
                  </a:lnTo>
                  <a:lnTo>
                    <a:pt x="398" y="6065"/>
                  </a:lnTo>
                  <a:lnTo>
                    <a:pt x="251" y="6488"/>
                  </a:lnTo>
                  <a:lnTo>
                    <a:pt x="182" y="6704"/>
                  </a:lnTo>
                  <a:lnTo>
                    <a:pt x="130" y="6920"/>
                  </a:lnTo>
                  <a:lnTo>
                    <a:pt x="78" y="7127"/>
                  </a:lnTo>
                  <a:lnTo>
                    <a:pt x="35" y="7352"/>
                  </a:lnTo>
                  <a:lnTo>
                    <a:pt x="35" y="7352"/>
                  </a:lnTo>
                  <a:lnTo>
                    <a:pt x="9" y="7559"/>
                  </a:lnTo>
                  <a:lnTo>
                    <a:pt x="0" y="7775"/>
                  </a:lnTo>
                  <a:lnTo>
                    <a:pt x="0" y="7887"/>
                  </a:lnTo>
                  <a:lnTo>
                    <a:pt x="9" y="7991"/>
                  </a:lnTo>
                  <a:lnTo>
                    <a:pt x="18" y="8095"/>
                  </a:lnTo>
                  <a:lnTo>
                    <a:pt x="35" y="8198"/>
                  </a:lnTo>
                  <a:lnTo>
                    <a:pt x="61" y="8302"/>
                  </a:lnTo>
                  <a:lnTo>
                    <a:pt x="95" y="8406"/>
                  </a:lnTo>
                  <a:lnTo>
                    <a:pt x="130" y="8501"/>
                  </a:lnTo>
                  <a:lnTo>
                    <a:pt x="173" y="8596"/>
                  </a:lnTo>
                  <a:lnTo>
                    <a:pt x="225" y="8682"/>
                  </a:lnTo>
                  <a:lnTo>
                    <a:pt x="285" y="8760"/>
                  </a:lnTo>
                  <a:lnTo>
                    <a:pt x="354" y="8838"/>
                  </a:lnTo>
                  <a:lnTo>
                    <a:pt x="432" y="8915"/>
                  </a:lnTo>
                  <a:lnTo>
                    <a:pt x="432" y="8915"/>
                  </a:lnTo>
                  <a:lnTo>
                    <a:pt x="519" y="8984"/>
                  </a:lnTo>
                  <a:lnTo>
                    <a:pt x="622" y="9045"/>
                  </a:lnTo>
                  <a:lnTo>
                    <a:pt x="717" y="9088"/>
                  </a:lnTo>
                  <a:lnTo>
                    <a:pt x="830" y="9131"/>
                  </a:lnTo>
                  <a:lnTo>
                    <a:pt x="933" y="9157"/>
                  </a:lnTo>
                  <a:lnTo>
                    <a:pt x="1045" y="9174"/>
                  </a:lnTo>
                  <a:lnTo>
                    <a:pt x="1166" y="9183"/>
                  </a:lnTo>
                  <a:lnTo>
                    <a:pt x="1279" y="9192"/>
                  </a:lnTo>
                  <a:lnTo>
                    <a:pt x="1279" y="9192"/>
                  </a:lnTo>
                  <a:lnTo>
                    <a:pt x="1408" y="9183"/>
                  </a:lnTo>
                  <a:lnTo>
                    <a:pt x="1529" y="9174"/>
                  </a:lnTo>
                  <a:lnTo>
                    <a:pt x="1650" y="9157"/>
                  </a:lnTo>
                  <a:lnTo>
                    <a:pt x="1771" y="9140"/>
                  </a:lnTo>
                  <a:lnTo>
                    <a:pt x="2022" y="9079"/>
                  </a:lnTo>
                  <a:lnTo>
                    <a:pt x="2255" y="9010"/>
                  </a:lnTo>
                  <a:lnTo>
                    <a:pt x="2255" y="9010"/>
                  </a:lnTo>
                  <a:lnTo>
                    <a:pt x="2445" y="8950"/>
                  </a:lnTo>
                  <a:lnTo>
                    <a:pt x="2626" y="8881"/>
                  </a:lnTo>
                  <a:lnTo>
                    <a:pt x="2808" y="8812"/>
                  </a:lnTo>
                  <a:lnTo>
                    <a:pt x="2980" y="8734"/>
                  </a:lnTo>
                  <a:lnTo>
                    <a:pt x="3153" y="8647"/>
                  </a:lnTo>
                  <a:lnTo>
                    <a:pt x="3326" y="8552"/>
                  </a:lnTo>
                  <a:lnTo>
                    <a:pt x="3490" y="8449"/>
                  </a:lnTo>
                  <a:lnTo>
                    <a:pt x="3646" y="8337"/>
                  </a:lnTo>
                  <a:lnTo>
                    <a:pt x="3646" y="8337"/>
                  </a:lnTo>
                  <a:lnTo>
                    <a:pt x="3758" y="8242"/>
                  </a:lnTo>
                  <a:lnTo>
                    <a:pt x="3861" y="8146"/>
                  </a:lnTo>
                  <a:lnTo>
                    <a:pt x="3965" y="8043"/>
                  </a:lnTo>
                  <a:lnTo>
                    <a:pt x="4060" y="7939"/>
                  </a:lnTo>
                  <a:lnTo>
                    <a:pt x="4155" y="7827"/>
                  </a:lnTo>
                  <a:lnTo>
                    <a:pt x="4242" y="7706"/>
                  </a:lnTo>
                  <a:lnTo>
                    <a:pt x="4319" y="7594"/>
                  </a:lnTo>
                  <a:lnTo>
                    <a:pt x="4397" y="7464"/>
                  </a:lnTo>
                  <a:lnTo>
                    <a:pt x="4475" y="7343"/>
                  </a:lnTo>
                  <a:lnTo>
                    <a:pt x="4544" y="7214"/>
                  </a:lnTo>
                  <a:lnTo>
                    <a:pt x="4665" y="6954"/>
                  </a:lnTo>
                  <a:lnTo>
                    <a:pt x="4768" y="6678"/>
                  </a:lnTo>
                  <a:lnTo>
                    <a:pt x="4855" y="6402"/>
                  </a:lnTo>
                  <a:lnTo>
                    <a:pt x="4855" y="6402"/>
                  </a:lnTo>
                  <a:lnTo>
                    <a:pt x="4933" y="6125"/>
                  </a:lnTo>
                  <a:lnTo>
                    <a:pt x="4993" y="5840"/>
                  </a:lnTo>
                  <a:lnTo>
                    <a:pt x="5036" y="5555"/>
                  </a:lnTo>
                  <a:lnTo>
                    <a:pt x="5079" y="5270"/>
                  </a:lnTo>
                  <a:lnTo>
                    <a:pt x="5105" y="4985"/>
                  </a:lnTo>
                  <a:lnTo>
                    <a:pt x="5131" y="4691"/>
                  </a:lnTo>
                  <a:lnTo>
                    <a:pt x="5166" y="4113"/>
                  </a:lnTo>
                  <a:lnTo>
                    <a:pt x="5166" y="4113"/>
                  </a:lnTo>
                  <a:lnTo>
                    <a:pt x="5192" y="3525"/>
                  </a:lnTo>
                  <a:lnTo>
                    <a:pt x="5200" y="3223"/>
                  </a:lnTo>
                  <a:lnTo>
                    <a:pt x="5200" y="2929"/>
                  </a:lnTo>
                  <a:lnTo>
                    <a:pt x="5192" y="2635"/>
                  </a:lnTo>
                  <a:lnTo>
                    <a:pt x="5166" y="2342"/>
                  </a:lnTo>
                  <a:lnTo>
                    <a:pt x="5140" y="2048"/>
                  </a:lnTo>
                  <a:lnTo>
                    <a:pt x="5097" y="1763"/>
                  </a:lnTo>
                  <a:lnTo>
                    <a:pt x="5097" y="1763"/>
                  </a:lnTo>
                  <a:lnTo>
                    <a:pt x="5045" y="1512"/>
                  </a:lnTo>
                  <a:lnTo>
                    <a:pt x="4976" y="1271"/>
                  </a:lnTo>
                  <a:lnTo>
                    <a:pt x="4907" y="1037"/>
                  </a:lnTo>
                  <a:lnTo>
                    <a:pt x="4812" y="813"/>
                  </a:lnTo>
                  <a:lnTo>
                    <a:pt x="4717" y="597"/>
                  </a:lnTo>
                  <a:lnTo>
                    <a:pt x="4604" y="390"/>
                  </a:lnTo>
                  <a:lnTo>
                    <a:pt x="4492" y="191"/>
                  </a:lnTo>
                  <a:lnTo>
                    <a:pt x="436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" name="Google Shape;170;p28"/>
          <p:cNvSpPr txBox="1">
            <a:spLocks noGrp="1"/>
          </p:cNvSpPr>
          <p:nvPr>
            <p:ph type="ctrTitle"/>
          </p:nvPr>
        </p:nvSpPr>
        <p:spPr>
          <a:xfrm>
            <a:off x="4484990" y="1183667"/>
            <a:ext cx="4443312" cy="248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haroni" panose="02010803020104030203" pitchFamily="2" charset="-79"/>
              </a:rPr>
              <a:t>NỀN TẢNG THANH TOÁN TRUNG GIAN</a:t>
            </a:r>
          </a:p>
        </p:txBody>
      </p:sp>
      <p:sp>
        <p:nvSpPr>
          <p:cNvPr id="171" name="Google Shape;171;p28"/>
          <p:cNvSpPr txBox="1">
            <a:spLocks noGrp="1"/>
          </p:cNvSpPr>
          <p:nvPr>
            <p:ph type="subTitle" idx="1"/>
          </p:nvPr>
        </p:nvSpPr>
        <p:spPr>
          <a:xfrm>
            <a:off x="4960625" y="3614539"/>
            <a:ext cx="3915757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Trình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bày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Team Evil Geniuses</a:t>
            </a:r>
            <a:endParaRPr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212E8-6DF3-6EB2-3E1C-D3AF34BFAD8F}"/>
              </a:ext>
            </a:extLst>
          </p:cNvPr>
          <p:cNvSpPr txBox="1"/>
          <p:nvPr/>
        </p:nvSpPr>
        <p:spPr>
          <a:xfrm>
            <a:off x="2075689" y="77060"/>
            <a:ext cx="1479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Ban </a:t>
            </a:r>
            <a:r>
              <a:rPr lang="en-US" sz="1200" b="1" dirty="0" err="1">
                <a:solidFill>
                  <a:schemeClr val="bg1"/>
                </a:solidFill>
              </a:rPr>
              <a:t>tổ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chức</a:t>
            </a:r>
            <a:endParaRPr lang="en-GB" sz="1200" b="1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57CD39-E107-B581-9B53-A99C06E7C65C}"/>
              </a:ext>
            </a:extLst>
          </p:cNvPr>
          <p:cNvGrpSpPr/>
          <p:nvPr/>
        </p:nvGrpSpPr>
        <p:grpSpPr>
          <a:xfrm>
            <a:off x="1850986" y="352245"/>
            <a:ext cx="2091171" cy="370089"/>
            <a:chOff x="1405742" y="268583"/>
            <a:chExt cx="2100411" cy="380603"/>
          </a:xfrm>
        </p:grpSpPr>
        <p:pic>
          <p:nvPicPr>
            <p:cNvPr id="1026" name="Picture 2" descr="Lịch sử hình thành và phát triển">
              <a:extLst>
                <a:ext uri="{FF2B5EF4-FFF2-40B4-BE49-F238E27FC236}">
                  <a16:creationId xmlns:a16="http://schemas.microsoft.com/office/drawing/2014/main" id="{2C0D477C-B487-E0A4-0436-D8135F38F8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5742" y="301597"/>
              <a:ext cx="317882" cy="31788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Đoàn Thanh niên Cộng sản Hồ Chí Minh – Wikipedia tiếng Việt">
              <a:extLst>
                <a:ext uri="{FF2B5EF4-FFF2-40B4-BE49-F238E27FC236}">
                  <a16:creationId xmlns:a16="http://schemas.microsoft.com/office/drawing/2014/main" id="{A40823B2-12BC-38D3-4C34-2DE0AB0514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7496" y="268583"/>
              <a:ext cx="318656" cy="35089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Hội Sinh viên Việt Nam – Wikipedia tiếng Việt">
              <a:extLst>
                <a:ext uri="{FF2B5EF4-FFF2-40B4-BE49-F238E27FC236}">
                  <a16:creationId xmlns:a16="http://schemas.microsoft.com/office/drawing/2014/main" id="{17CE5434-2B98-E0B7-2579-3A8ACCC86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4804" y="283907"/>
              <a:ext cx="318656" cy="31865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Khoa Hệ thống thông tin quản lý Học viện Ngân hàng - YouTube">
              <a:extLst>
                <a:ext uri="{FF2B5EF4-FFF2-40B4-BE49-F238E27FC236}">
                  <a16:creationId xmlns:a16="http://schemas.microsoft.com/office/drawing/2014/main" id="{B0EDE9CD-2AD4-11B8-9512-4B16FF124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5887" y="283907"/>
              <a:ext cx="340282" cy="340282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No photo description available.">
              <a:extLst>
                <a:ext uri="{FF2B5EF4-FFF2-40B4-BE49-F238E27FC236}">
                  <a16:creationId xmlns:a16="http://schemas.microsoft.com/office/drawing/2014/main" id="{0BCADB91-F5EF-4D31-524C-FF8740B038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550" y="268583"/>
              <a:ext cx="380603" cy="380603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8" name="Picture 14" descr="Phần mềm ERP - Phần mềm quản trị tổng thể doanh nghiệp">
            <a:extLst>
              <a:ext uri="{FF2B5EF4-FFF2-40B4-BE49-F238E27FC236}">
                <a16:creationId xmlns:a16="http://schemas.microsoft.com/office/drawing/2014/main" id="{32B7CFE9-156F-AB6A-2E46-D0E6D0F48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187" y="445488"/>
            <a:ext cx="893088" cy="14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F70E73-3C21-1983-D507-B1BFDF4BFC42}"/>
              </a:ext>
            </a:extLst>
          </p:cNvPr>
          <p:cNvSpPr txBox="1"/>
          <p:nvPr/>
        </p:nvSpPr>
        <p:spPr>
          <a:xfrm>
            <a:off x="4586402" y="95496"/>
            <a:ext cx="18242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Nhà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tài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trợ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vàng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96DE63-BE26-2FE7-DBBD-F8671B223C49}"/>
              </a:ext>
            </a:extLst>
          </p:cNvPr>
          <p:cNvSpPr txBox="1"/>
          <p:nvPr/>
        </p:nvSpPr>
        <p:spPr>
          <a:xfrm>
            <a:off x="6863949" y="95496"/>
            <a:ext cx="21588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</a:rPr>
              <a:t>Nhà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tài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trợ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đồng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hành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042" name="Picture 18" descr="FPT Software - Wikipedia">
            <a:extLst>
              <a:ext uri="{FF2B5EF4-FFF2-40B4-BE49-F238E27FC236}">
                <a16:creationId xmlns:a16="http://schemas.microsoft.com/office/drawing/2014/main" id="{37CFA77E-604E-24A2-811E-DC3A71B9BF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6" t="32888" r="15748" b="36385"/>
          <a:stretch/>
        </p:blipFill>
        <p:spPr bwMode="auto">
          <a:xfrm>
            <a:off x="7450809" y="337480"/>
            <a:ext cx="1081322" cy="35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E67B9D-67B5-8950-86B1-4EC52724091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63276" y="243763"/>
            <a:ext cx="1455374" cy="487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CED519-194E-8C9B-A563-3EFAFB2280A8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2"/>
          </p:nvPr>
        </p:nvSpPr>
        <p:spPr>
          <a:xfrm>
            <a:off x="2653853" y="2256135"/>
            <a:ext cx="4809900" cy="5391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Một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số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nghiệp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vụ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CCBC8F-B1F1-225A-033F-393F3D06F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909" y="1585666"/>
            <a:ext cx="1249788" cy="10729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AE29233-0A7D-2771-6470-F18457F44C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326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6;p33">
            <a:extLst>
              <a:ext uri="{FF2B5EF4-FFF2-40B4-BE49-F238E27FC236}">
                <a16:creationId xmlns:a16="http://schemas.microsoft.com/office/drawing/2014/main" id="{83EC9818-7308-4BB2-EEA6-F5243D909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1759" y="1831088"/>
            <a:ext cx="3426744" cy="10309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-US" dirty="0">
                <a:latin typeface="+mj-lt"/>
              </a:rPr>
            </a:br>
            <a:r>
              <a:rPr lang="en-US" dirty="0">
                <a:latin typeface="+mj-lt"/>
              </a:rPr>
              <a:t>NGHIỆP VỤ</a:t>
            </a:r>
            <a:endParaRPr dirty="0">
              <a:latin typeface="+mj-lt"/>
            </a:endParaRPr>
          </a:p>
        </p:txBody>
      </p:sp>
      <p:sp>
        <p:nvSpPr>
          <p:cNvPr id="5" name="Google Shape;357;p33">
            <a:extLst>
              <a:ext uri="{FF2B5EF4-FFF2-40B4-BE49-F238E27FC236}">
                <a16:creationId xmlns:a16="http://schemas.microsoft.com/office/drawing/2014/main" id="{5B801BBC-4CDB-43D7-4F18-68A3DC22BC0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5811062" y="2796941"/>
            <a:ext cx="3028138" cy="22748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vi-VN" b="1" dirty="0">
                <a:latin typeface="+mn-lt"/>
              </a:rPr>
              <a:t>Thanh to</a:t>
            </a:r>
            <a:r>
              <a:rPr lang="en-US" b="1" dirty="0" err="1">
                <a:latin typeface="+mn-lt"/>
              </a:rPr>
              <a:t>án</a:t>
            </a:r>
            <a:r>
              <a:rPr lang="en-US" dirty="0">
                <a:latin typeface="+mn-lt"/>
              </a:rPr>
              <a:t>: T</a:t>
            </a:r>
            <a:r>
              <a:rPr lang="vi-VN" dirty="0">
                <a:latin typeface="+mn-lt"/>
              </a:rPr>
              <a:t>hanh </a:t>
            </a:r>
            <a:r>
              <a:rPr lang="vi-VN" dirty="0" err="1">
                <a:latin typeface="+mn-lt"/>
              </a:rPr>
              <a:t>toán</a:t>
            </a:r>
            <a:r>
              <a:rPr lang="vi-VN" dirty="0">
                <a:latin typeface="+mn-lt"/>
              </a:rPr>
              <a:t> </a:t>
            </a:r>
            <a:r>
              <a:rPr lang="vi-VN" dirty="0" err="1">
                <a:latin typeface="+mn-lt"/>
              </a:rPr>
              <a:t>các</a:t>
            </a:r>
            <a:r>
              <a:rPr lang="vi-VN" dirty="0">
                <a:latin typeface="+mn-lt"/>
              </a:rPr>
              <a:t> </a:t>
            </a:r>
            <a:r>
              <a:rPr lang="vi-VN" dirty="0" err="1">
                <a:latin typeface="+mn-lt"/>
              </a:rPr>
              <a:t>loại</a:t>
            </a:r>
            <a:r>
              <a:rPr lang="vi-VN" dirty="0">
                <a:latin typeface="+mn-lt"/>
              </a:rPr>
              <a:t> </a:t>
            </a:r>
            <a:r>
              <a:rPr lang="vi-VN" dirty="0" err="1">
                <a:latin typeface="+mn-lt"/>
              </a:rPr>
              <a:t>hoá</a:t>
            </a:r>
            <a:r>
              <a:rPr lang="vi-VN" dirty="0">
                <a:latin typeface="+mn-lt"/>
              </a:rPr>
              <a:t> đơn </a:t>
            </a:r>
            <a:r>
              <a:rPr lang="vi-VN" dirty="0" err="1">
                <a:latin typeface="+mn-lt"/>
              </a:rPr>
              <a:t>dịch</a:t>
            </a:r>
            <a:r>
              <a:rPr lang="vi-VN" dirty="0">
                <a:latin typeface="+mn-lt"/>
              </a:rPr>
              <a:t> </a:t>
            </a:r>
            <a:r>
              <a:rPr lang="vi-VN" dirty="0" err="1">
                <a:latin typeface="+mn-lt"/>
              </a:rPr>
              <a:t>vụ</a:t>
            </a:r>
            <a:r>
              <a:rPr lang="vi-VN" dirty="0">
                <a:latin typeface="+mn-lt"/>
              </a:rPr>
              <a:t>, mua </a:t>
            </a:r>
            <a:r>
              <a:rPr lang="vi-VN" dirty="0" err="1">
                <a:latin typeface="+mn-lt"/>
              </a:rPr>
              <a:t>sắm</a:t>
            </a:r>
            <a:r>
              <a:rPr lang="en-US" dirty="0">
                <a:latin typeface="+mn-lt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vi-VN" b="1" dirty="0" err="1">
                <a:latin typeface="+mn-lt"/>
              </a:rPr>
              <a:t>Chuyển</a:t>
            </a:r>
            <a:r>
              <a:rPr lang="vi-VN" b="1" dirty="0">
                <a:latin typeface="+mn-lt"/>
              </a:rPr>
              <a:t> </a:t>
            </a:r>
            <a:r>
              <a:rPr lang="vi-VN" b="1" dirty="0" err="1">
                <a:latin typeface="+mn-lt"/>
              </a:rPr>
              <a:t>và</a:t>
            </a:r>
            <a:r>
              <a:rPr lang="vi-VN" b="1" dirty="0">
                <a:latin typeface="+mn-lt"/>
              </a:rPr>
              <a:t> </a:t>
            </a:r>
            <a:r>
              <a:rPr lang="vi-VN" b="1" dirty="0" err="1">
                <a:latin typeface="+mn-lt"/>
              </a:rPr>
              <a:t>nhận</a:t>
            </a:r>
            <a:r>
              <a:rPr lang="vi-VN" b="1" dirty="0">
                <a:latin typeface="+mn-lt"/>
              </a:rPr>
              <a:t> </a:t>
            </a:r>
            <a:r>
              <a:rPr lang="vi-VN" b="1" dirty="0" err="1">
                <a:latin typeface="+mn-lt"/>
              </a:rPr>
              <a:t>tiền</a:t>
            </a:r>
            <a:r>
              <a:rPr lang="en-US" dirty="0">
                <a:latin typeface="+mn-lt"/>
              </a:rPr>
              <a:t>: </a:t>
            </a:r>
            <a:r>
              <a:rPr lang="en-US" dirty="0" err="1">
                <a:latin typeface="+mn-lt"/>
              </a:rPr>
              <a:t>chuyển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và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nhận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tiền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từ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tài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khoản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ví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điện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tử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tài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khoản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ngân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hàng</a:t>
            </a:r>
            <a:r>
              <a:rPr lang="en-US" dirty="0">
                <a:latin typeface="+mn-lt"/>
              </a:rPr>
              <a:t>.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vi-VN" b="1" dirty="0">
                <a:latin typeface="+mn-lt"/>
              </a:rPr>
              <a:t>Lưu </a:t>
            </a:r>
            <a:r>
              <a:rPr lang="vi-VN" b="1" dirty="0" err="1">
                <a:latin typeface="+mn-lt"/>
              </a:rPr>
              <a:t>trữ</a:t>
            </a:r>
            <a:r>
              <a:rPr lang="en-US" dirty="0">
                <a:latin typeface="+mn-lt"/>
              </a:rPr>
              <a:t>: </a:t>
            </a:r>
            <a:r>
              <a:rPr lang="en-US" dirty="0" err="1">
                <a:latin typeface="+mn-lt"/>
              </a:rPr>
              <a:t>thông</a:t>
            </a:r>
            <a:r>
              <a:rPr lang="en-US" dirty="0">
                <a:latin typeface="+mn-lt"/>
              </a:rPr>
              <a:t> tin chi </a:t>
            </a:r>
            <a:r>
              <a:rPr lang="en-US" dirty="0" err="1">
                <a:latin typeface="+mn-lt"/>
              </a:rPr>
              <a:t>tiết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dịch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thông</a:t>
            </a:r>
            <a:r>
              <a:rPr lang="en-US" dirty="0">
                <a:latin typeface="+mn-lt"/>
              </a:rPr>
              <a:t> tin </a:t>
            </a:r>
            <a:r>
              <a:rPr lang="en-US" dirty="0" err="1">
                <a:latin typeface="+mn-lt"/>
              </a:rPr>
              <a:t>khách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hàng</a:t>
            </a:r>
            <a:r>
              <a:rPr lang="en-US" dirty="0">
                <a:latin typeface="+mn-lt"/>
              </a:rPr>
              <a:t>, </a:t>
            </a:r>
            <a:r>
              <a:rPr lang="en-US" dirty="0" err="1">
                <a:latin typeface="+mn-lt"/>
              </a:rPr>
              <a:t>các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loại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dịch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vụ</a:t>
            </a:r>
            <a:r>
              <a:rPr lang="en-US" dirty="0">
                <a:latin typeface="+mn-lt"/>
              </a:rPr>
              <a:t>…</a:t>
            </a:r>
            <a:endParaRPr lang="vi-VN" dirty="0">
              <a:latin typeface="+mn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FA3EC2-AD08-4A33-6338-A16A1A79A0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586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1EF1FC-5782-D67A-E9DF-4D2AFBE74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C7DEA04-3F7D-04B3-CFF7-2F2C360F1BAA}"/>
              </a:ext>
            </a:extLst>
          </p:cNvPr>
          <p:cNvSpPr txBox="1"/>
          <p:nvPr/>
        </p:nvSpPr>
        <p:spPr>
          <a:xfrm>
            <a:off x="2825952" y="4354491"/>
            <a:ext cx="4513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Nghiệp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vụ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chuyển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tiền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tới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các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tài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khoản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trên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ví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điện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tử</a:t>
            </a:r>
            <a:endParaRPr lang="en-GB" i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02BE2CD-A1DE-0E93-DC24-3CD96943F171}"/>
              </a:ext>
            </a:extLst>
          </p:cNvPr>
          <p:cNvGrpSpPr/>
          <p:nvPr/>
        </p:nvGrpSpPr>
        <p:grpSpPr>
          <a:xfrm>
            <a:off x="1531420" y="1187112"/>
            <a:ext cx="1517053" cy="2861375"/>
            <a:chOff x="1022947" y="1130051"/>
            <a:chExt cx="1829419" cy="31366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0FE33E2-A4F5-EBF2-41AA-4C0819484D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5868" y="1462171"/>
              <a:ext cx="1690875" cy="2472985"/>
            </a:xfrm>
            <a:prstGeom prst="rect">
              <a:avLst/>
            </a:prstGeom>
          </p:spPr>
        </p:pic>
        <p:sp>
          <p:nvSpPr>
            <p:cNvPr id="9" name="Google Shape;961;p53">
              <a:extLst>
                <a:ext uri="{FF2B5EF4-FFF2-40B4-BE49-F238E27FC236}">
                  <a16:creationId xmlns:a16="http://schemas.microsoft.com/office/drawing/2014/main" id="{4DC2EDDF-9922-E1AB-0791-0A97EB5EFB4D}"/>
                </a:ext>
              </a:extLst>
            </p:cNvPr>
            <p:cNvSpPr/>
            <p:nvPr/>
          </p:nvSpPr>
          <p:spPr>
            <a:xfrm>
              <a:off x="1022947" y="1130051"/>
              <a:ext cx="1829419" cy="3136616"/>
            </a:xfrm>
            <a:custGeom>
              <a:avLst/>
              <a:gdLst/>
              <a:ahLst/>
              <a:cxnLst/>
              <a:rect l="l" t="t" r="r" b="b"/>
              <a:pathLst>
                <a:path w="61960" h="122466" extrusionOk="0">
                  <a:moveTo>
                    <a:pt x="52217" y="0"/>
                  </a:moveTo>
                  <a:lnTo>
                    <a:pt x="9743" y="0"/>
                  </a:lnTo>
                  <a:lnTo>
                    <a:pt x="9743" y="0"/>
                  </a:lnTo>
                  <a:lnTo>
                    <a:pt x="8803" y="0"/>
                  </a:lnTo>
                  <a:lnTo>
                    <a:pt x="7778" y="171"/>
                  </a:lnTo>
                  <a:lnTo>
                    <a:pt x="6838" y="427"/>
                  </a:lnTo>
                  <a:lnTo>
                    <a:pt x="5983" y="769"/>
                  </a:lnTo>
                  <a:lnTo>
                    <a:pt x="5129" y="1111"/>
                  </a:lnTo>
                  <a:lnTo>
                    <a:pt x="4359" y="1624"/>
                  </a:lnTo>
                  <a:lnTo>
                    <a:pt x="3590" y="2222"/>
                  </a:lnTo>
                  <a:lnTo>
                    <a:pt x="2907" y="2820"/>
                  </a:lnTo>
                  <a:lnTo>
                    <a:pt x="2223" y="3504"/>
                  </a:lnTo>
                  <a:lnTo>
                    <a:pt x="1710" y="4273"/>
                  </a:lnTo>
                  <a:lnTo>
                    <a:pt x="1197" y="5042"/>
                  </a:lnTo>
                  <a:lnTo>
                    <a:pt x="770" y="5897"/>
                  </a:lnTo>
                  <a:lnTo>
                    <a:pt x="514" y="6837"/>
                  </a:lnTo>
                  <a:lnTo>
                    <a:pt x="257" y="7777"/>
                  </a:lnTo>
                  <a:lnTo>
                    <a:pt x="86" y="8717"/>
                  </a:lnTo>
                  <a:lnTo>
                    <a:pt x="1" y="9743"/>
                  </a:lnTo>
                  <a:lnTo>
                    <a:pt x="1" y="112723"/>
                  </a:lnTo>
                  <a:lnTo>
                    <a:pt x="1" y="112723"/>
                  </a:lnTo>
                  <a:lnTo>
                    <a:pt x="86" y="113748"/>
                  </a:lnTo>
                  <a:lnTo>
                    <a:pt x="257" y="114688"/>
                  </a:lnTo>
                  <a:lnTo>
                    <a:pt x="514" y="115629"/>
                  </a:lnTo>
                  <a:lnTo>
                    <a:pt x="770" y="116569"/>
                  </a:lnTo>
                  <a:lnTo>
                    <a:pt x="1197" y="117423"/>
                  </a:lnTo>
                  <a:lnTo>
                    <a:pt x="1710" y="118192"/>
                  </a:lnTo>
                  <a:lnTo>
                    <a:pt x="2223" y="118962"/>
                  </a:lnTo>
                  <a:lnTo>
                    <a:pt x="2907" y="119645"/>
                  </a:lnTo>
                  <a:lnTo>
                    <a:pt x="3590" y="120243"/>
                  </a:lnTo>
                  <a:lnTo>
                    <a:pt x="4359" y="120842"/>
                  </a:lnTo>
                  <a:lnTo>
                    <a:pt x="5129" y="121354"/>
                  </a:lnTo>
                  <a:lnTo>
                    <a:pt x="5983" y="121696"/>
                  </a:lnTo>
                  <a:lnTo>
                    <a:pt x="6838" y="122038"/>
                  </a:lnTo>
                  <a:lnTo>
                    <a:pt x="7778" y="122294"/>
                  </a:lnTo>
                  <a:lnTo>
                    <a:pt x="8803" y="122465"/>
                  </a:lnTo>
                  <a:lnTo>
                    <a:pt x="9743" y="122465"/>
                  </a:lnTo>
                  <a:lnTo>
                    <a:pt x="52217" y="122465"/>
                  </a:lnTo>
                  <a:lnTo>
                    <a:pt x="52217" y="122465"/>
                  </a:lnTo>
                  <a:lnTo>
                    <a:pt x="53243" y="122465"/>
                  </a:lnTo>
                  <a:lnTo>
                    <a:pt x="54183" y="122294"/>
                  </a:lnTo>
                  <a:lnTo>
                    <a:pt x="55123" y="122038"/>
                  </a:lnTo>
                  <a:lnTo>
                    <a:pt x="55978" y="121696"/>
                  </a:lnTo>
                  <a:lnTo>
                    <a:pt x="56832" y="121354"/>
                  </a:lnTo>
                  <a:lnTo>
                    <a:pt x="57687" y="120842"/>
                  </a:lnTo>
                  <a:lnTo>
                    <a:pt x="58371" y="120243"/>
                  </a:lnTo>
                  <a:lnTo>
                    <a:pt x="59054" y="119645"/>
                  </a:lnTo>
                  <a:lnTo>
                    <a:pt x="59738" y="118962"/>
                  </a:lnTo>
                  <a:lnTo>
                    <a:pt x="60251" y="118192"/>
                  </a:lnTo>
                  <a:lnTo>
                    <a:pt x="60764" y="117423"/>
                  </a:lnTo>
                  <a:lnTo>
                    <a:pt x="61191" y="116569"/>
                  </a:lnTo>
                  <a:lnTo>
                    <a:pt x="61533" y="115629"/>
                  </a:lnTo>
                  <a:lnTo>
                    <a:pt x="61704" y="114688"/>
                  </a:lnTo>
                  <a:lnTo>
                    <a:pt x="61875" y="113748"/>
                  </a:lnTo>
                  <a:lnTo>
                    <a:pt x="61960" y="112723"/>
                  </a:lnTo>
                  <a:lnTo>
                    <a:pt x="61960" y="9743"/>
                  </a:lnTo>
                  <a:lnTo>
                    <a:pt x="61960" y="9743"/>
                  </a:lnTo>
                  <a:lnTo>
                    <a:pt x="61875" y="8717"/>
                  </a:lnTo>
                  <a:lnTo>
                    <a:pt x="61704" y="7777"/>
                  </a:lnTo>
                  <a:lnTo>
                    <a:pt x="61533" y="6837"/>
                  </a:lnTo>
                  <a:lnTo>
                    <a:pt x="61191" y="5897"/>
                  </a:lnTo>
                  <a:lnTo>
                    <a:pt x="60764" y="5042"/>
                  </a:lnTo>
                  <a:lnTo>
                    <a:pt x="60251" y="4273"/>
                  </a:lnTo>
                  <a:lnTo>
                    <a:pt x="59738" y="3504"/>
                  </a:lnTo>
                  <a:lnTo>
                    <a:pt x="59054" y="2820"/>
                  </a:lnTo>
                  <a:lnTo>
                    <a:pt x="58371" y="2222"/>
                  </a:lnTo>
                  <a:lnTo>
                    <a:pt x="57687" y="1624"/>
                  </a:lnTo>
                  <a:lnTo>
                    <a:pt x="56832" y="1111"/>
                  </a:lnTo>
                  <a:lnTo>
                    <a:pt x="55978" y="769"/>
                  </a:lnTo>
                  <a:lnTo>
                    <a:pt x="55123" y="427"/>
                  </a:lnTo>
                  <a:lnTo>
                    <a:pt x="54183" y="171"/>
                  </a:lnTo>
                  <a:lnTo>
                    <a:pt x="53243" y="0"/>
                  </a:lnTo>
                  <a:lnTo>
                    <a:pt x="52217" y="0"/>
                  </a:lnTo>
                  <a:lnTo>
                    <a:pt x="52217" y="0"/>
                  </a:lnTo>
                  <a:close/>
                  <a:moveTo>
                    <a:pt x="24870" y="5042"/>
                  </a:moveTo>
                  <a:lnTo>
                    <a:pt x="24870" y="5042"/>
                  </a:lnTo>
                  <a:lnTo>
                    <a:pt x="24955" y="5042"/>
                  </a:lnTo>
                  <a:lnTo>
                    <a:pt x="37176" y="5042"/>
                  </a:lnTo>
                  <a:lnTo>
                    <a:pt x="37176" y="5042"/>
                  </a:lnTo>
                  <a:lnTo>
                    <a:pt x="37433" y="5042"/>
                  </a:lnTo>
                  <a:lnTo>
                    <a:pt x="37689" y="5213"/>
                  </a:lnTo>
                  <a:lnTo>
                    <a:pt x="37860" y="5469"/>
                  </a:lnTo>
                  <a:lnTo>
                    <a:pt x="37946" y="5811"/>
                  </a:lnTo>
                  <a:lnTo>
                    <a:pt x="37946" y="5811"/>
                  </a:lnTo>
                  <a:lnTo>
                    <a:pt x="37860" y="6068"/>
                  </a:lnTo>
                  <a:lnTo>
                    <a:pt x="37689" y="6324"/>
                  </a:lnTo>
                  <a:lnTo>
                    <a:pt x="37433" y="6495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528" y="6495"/>
                  </a:lnTo>
                  <a:lnTo>
                    <a:pt x="24272" y="6324"/>
                  </a:lnTo>
                  <a:lnTo>
                    <a:pt x="24101" y="6068"/>
                  </a:lnTo>
                  <a:lnTo>
                    <a:pt x="24101" y="5811"/>
                  </a:lnTo>
                  <a:lnTo>
                    <a:pt x="24101" y="5811"/>
                  </a:lnTo>
                  <a:lnTo>
                    <a:pt x="24101" y="5469"/>
                  </a:lnTo>
                  <a:lnTo>
                    <a:pt x="24272" y="5213"/>
                  </a:lnTo>
                  <a:lnTo>
                    <a:pt x="24528" y="5042"/>
                  </a:lnTo>
                  <a:lnTo>
                    <a:pt x="24870" y="5042"/>
                  </a:lnTo>
                  <a:lnTo>
                    <a:pt x="24870" y="5042"/>
                  </a:lnTo>
                  <a:close/>
                  <a:moveTo>
                    <a:pt x="31023" y="119389"/>
                  </a:moveTo>
                  <a:lnTo>
                    <a:pt x="31023" y="119389"/>
                  </a:lnTo>
                  <a:lnTo>
                    <a:pt x="30340" y="119303"/>
                  </a:lnTo>
                  <a:lnTo>
                    <a:pt x="29741" y="119132"/>
                  </a:lnTo>
                  <a:lnTo>
                    <a:pt x="29143" y="118791"/>
                  </a:lnTo>
                  <a:lnTo>
                    <a:pt x="28630" y="118449"/>
                  </a:lnTo>
                  <a:lnTo>
                    <a:pt x="28288" y="117936"/>
                  </a:lnTo>
                  <a:lnTo>
                    <a:pt x="27947" y="117338"/>
                  </a:lnTo>
                  <a:lnTo>
                    <a:pt x="27776" y="116740"/>
                  </a:lnTo>
                  <a:lnTo>
                    <a:pt x="27690" y="116056"/>
                  </a:lnTo>
                  <a:lnTo>
                    <a:pt x="27690" y="116056"/>
                  </a:lnTo>
                  <a:lnTo>
                    <a:pt x="27776" y="115458"/>
                  </a:lnTo>
                  <a:lnTo>
                    <a:pt x="27947" y="114774"/>
                  </a:lnTo>
                  <a:lnTo>
                    <a:pt x="28288" y="114261"/>
                  </a:lnTo>
                  <a:lnTo>
                    <a:pt x="28630" y="113748"/>
                  </a:lnTo>
                  <a:lnTo>
                    <a:pt x="29143" y="113407"/>
                  </a:lnTo>
                  <a:lnTo>
                    <a:pt x="29741" y="113065"/>
                  </a:lnTo>
                  <a:lnTo>
                    <a:pt x="30340" y="112894"/>
                  </a:lnTo>
                  <a:lnTo>
                    <a:pt x="31023" y="112808"/>
                  </a:lnTo>
                  <a:lnTo>
                    <a:pt x="31023" y="112808"/>
                  </a:lnTo>
                  <a:lnTo>
                    <a:pt x="31621" y="112894"/>
                  </a:lnTo>
                  <a:lnTo>
                    <a:pt x="32305" y="113065"/>
                  </a:lnTo>
                  <a:lnTo>
                    <a:pt x="32818" y="113407"/>
                  </a:lnTo>
                  <a:lnTo>
                    <a:pt x="33331" y="113748"/>
                  </a:lnTo>
                  <a:lnTo>
                    <a:pt x="33758" y="114261"/>
                  </a:lnTo>
                  <a:lnTo>
                    <a:pt x="34014" y="114774"/>
                  </a:lnTo>
                  <a:lnTo>
                    <a:pt x="34185" y="115458"/>
                  </a:lnTo>
                  <a:lnTo>
                    <a:pt x="34271" y="116056"/>
                  </a:lnTo>
                  <a:lnTo>
                    <a:pt x="34271" y="116056"/>
                  </a:lnTo>
                  <a:lnTo>
                    <a:pt x="34185" y="116740"/>
                  </a:lnTo>
                  <a:lnTo>
                    <a:pt x="34014" y="117338"/>
                  </a:lnTo>
                  <a:lnTo>
                    <a:pt x="33758" y="117936"/>
                  </a:lnTo>
                  <a:lnTo>
                    <a:pt x="33331" y="118449"/>
                  </a:lnTo>
                  <a:lnTo>
                    <a:pt x="32818" y="118791"/>
                  </a:lnTo>
                  <a:lnTo>
                    <a:pt x="32305" y="119132"/>
                  </a:lnTo>
                  <a:lnTo>
                    <a:pt x="31621" y="119303"/>
                  </a:lnTo>
                  <a:lnTo>
                    <a:pt x="31023" y="119389"/>
                  </a:lnTo>
                  <a:lnTo>
                    <a:pt x="31023" y="119389"/>
                  </a:lnTo>
                  <a:close/>
                  <a:moveTo>
                    <a:pt x="59482" y="108877"/>
                  </a:moveTo>
                  <a:lnTo>
                    <a:pt x="2479" y="108877"/>
                  </a:lnTo>
                  <a:lnTo>
                    <a:pt x="2479" y="13588"/>
                  </a:lnTo>
                  <a:lnTo>
                    <a:pt x="59482" y="13588"/>
                  </a:lnTo>
                  <a:lnTo>
                    <a:pt x="59482" y="10887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DD3E3990-21FC-9F5F-BD39-49BEA099FB07}"/>
              </a:ext>
            </a:extLst>
          </p:cNvPr>
          <p:cNvSpPr/>
          <p:nvPr/>
        </p:nvSpPr>
        <p:spPr>
          <a:xfrm>
            <a:off x="1664811" y="2389902"/>
            <a:ext cx="240721" cy="37304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D6E726-6935-A327-7B4C-3D49B4D08F01}"/>
              </a:ext>
            </a:extLst>
          </p:cNvPr>
          <p:cNvCxnSpPr>
            <a:cxnSpLocks/>
          </p:cNvCxnSpPr>
          <p:nvPr/>
        </p:nvCxnSpPr>
        <p:spPr>
          <a:xfrm>
            <a:off x="740702" y="2576423"/>
            <a:ext cx="8506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EBDCF1F-7330-B892-08CE-93BC686C1E3C}"/>
              </a:ext>
            </a:extLst>
          </p:cNvPr>
          <p:cNvGrpSpPr/>
          <p:nvPr/>
        </p:nvGrpSpPr>
        <p:grpSpPr>
          <a:xfrm>
            <a:off x="3461085" y="1205326"/>
            <a:ext cx="1517053" cy="2861375"/>
            <a:chOff x="2952612" y="1148265"/>
            <a:chExt cx="1517053" cy="2861375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28588957-0215-F821-ED09-0007DE000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9900" y="1456104"/>
              <a:ext cx="1402080" cy="2232901"/>
            </a:xfrm>
            <a:prstGeom prst="rect">
              <a:avLst/>
            </a:prstGeom>
          </p:spPr>
        </p:pic>
        <p:sp>
          <p:nvSpPr>
            <p:cNvPr id="21" name="Google Shape;961;p53">
              <a:extLst>
                <a:ext uri="{FF2B5EF4-FFF2-40B4-BE49-F238E27FC236}">
                  <a16:creationId xmlns:a16="http://schemas.microsoft.com/office/drawing/2014/main" id="{0BA55F9A-F875-DA81-D678-FB1ADF534EDC}"/>
                </a:ext>
              </a:extLst>
            </p:cNvPr>
            <p:cNvSpPr/>
            <p:nvPr/>
          </p:nvSpPr>
          <p:spPr>
            <a:xfrm>
              <a:off x="2952612" y="1148265"/>
              <a:ext cx="1517053" cy="2861375"/>
            </a:xfrm>
            <a:custGeom>
              <a:avLst/>
              <a:gdLst/>
              <a:ahLst/>
              <a:cxnLst/>
              <a:rect l="l" t="t" r="r" b="b"/>
              <a:pathLst>
                <a:path w="61960" h="122466" extrusionOk="0">
                  <a:moveTo>
                    <a:pt x="52217" y="0"/>
                  </a:moveTo>
                  <a:lnTo>
                    <a:pt x="9743" y="0"/>
                  </a:lnTo>
                  <a:lnTo>
                    <a:pt x="9743" y="0"/>
                  </a:lnTo>
                  <a:lnTo>
                    <a:pt x="8803" y="0"/>
                  </a:lnTo>
                  <a:lnTo>
                    <a:pt x="7778" y="171"/>
                  </a:lnTo>
                  <a:lnTo>
                    <a:pt x="6838" y="427"/>
                  </a:lnTo>
                  <a:lnTo>
                    <a:pt x="5983" y="769"/>
                  </a:lnTo>
                  <a:lnTo>
                    <a:pt x="5129" y="1111"/>
                  </a:lnTo>
                  <a:lnTo>
                    <a:pt x="4359" y="1624"/>
                  </a:lnTo>
                  <a:lnTo>
                    <a:pt x="3590" y="2222"/>
                  </a:lnTo>
                  <a:lnTo>
                    <a:pt x="2907" y="2820"/>
                  </a:lnTo>
                  <a:lnTo>
                    <a:pt x="2223" y="3504"/>
                  </a:lnTo>
                  <a:lnTo>
                    <a:pt x="1710" y="4273"/>
                  </a:lnTo>
                  <a:lnTo>
                    <a:pt x="1197" y="5042"/>
                  </a:lnTo>
                  <a:lnTo>
                    <a:pt x="770" y="5897"/>
                  </a:lnTo>
                  <a:lnTo>
                    <a:pt x="514" y="6837"/>
                  </a:lnTo>
                  <a:lnTo>
                    <a:pt x="257" y="7777"/>
                  </a:lnTo>
                  <a:lnTo>
                    <a:pt x="86" y="8717"/>
                  </a:lnTo>
                  <a:lnTo>
                    <a:pt x="1" y="9743"/>
                  </a:lnTo>
                  <a:lnTo>
                    <a:pt x="1" y="112723"/>
                  </a:lnTo>
                  <a:lnTo>
                    <a:pt x="1" y="112723"/>
                  </a:lnTo>
                  <a:lnTo>
                    <a:pt x="86" y="113748"/>
                  </a:lnTo>
                  <a:lnTo>
                    <a:pt x="257" y="114688"/>
                  </a:lnTo>
                  <a:lnTo>
                    <a:pt x="514" y="115629"/>
                  </a:lnTo>
                  <a:lnTo>
                    <a:pt x="770" y="116569"/>
                  </a:lnTo>
                  <a:lnTo>
                    <a:pt x="1197" y="117423"/>
                  </a:lnTo>
                  <a:lnTo>
                    <a:pt x="1710" y="118192"/>
                  </a:lnTo>
                  <a:lnTo>
                    <a:pt x="2223" y="118962"/>
                  </a:lnTo>
                  <a:lnTo>
                    <a:pt x="2907" y="119645"/>
                  </a:lnTo>
                  <a:lnTo>
                    <a:pt x="3590" y="120243"/>
                  </a:lnTo>
                  <a:lnTo>
                    <a:pt x="4359" y="120842"/>
                  </a:lnTo>
                  <a:lnTo>
                    <a:pt x="5129" y="121354"/>
                  </a:lnTo>
                  <a:lnTo>
                    <a:pt x="5983" y="121696"/>
                  </a:lnTo>
                  <a:lnTo>
                    <a:pt x="6838" y="122038"/>
                  </a:lnTo>
                  <a:lnTo>
                    <a:pt x="7778" y="122294"/>
                  </a:lnTo>
                  <a:lnTo>
                    <a:pt x="8803" y="122465"/>
                  </a:lnTo>
                  <a:lnTo>
                    <a:pt x="9743" y="122465"/>
                  </a:lnTo>
                  <a:lnTo>
                    <a:pt x="52217" y="122465"/>
                  </a:lnTo>
                  <a:lnTo>
                    <a:pt x="52217" y="122465"/>
                  </a:lnTo>
                  <a:lnTo>
                    <a:pt x="53243" y="122465"/>
                  </a:lnTo>
                  <a:lnTo>
                    <a:pt x="54183" y="122294"/>
                  </a:lnTo>
                  <a:lnTo>
                    <a:pt x="55123" y="122038"/>
                  </a:lnTo>
                  <a:lnTo>
                    <a:pt x="55978" y="121696"/>
                  </a:lnTo>
                  <a:lnTo>
                    <a:pt x="56832" y="121354"/>
                  </a:lnTo>
                  <a:lnTo>
                    <a:pt x="57687" y="120842"/>
                  </a:lnTo>
                  <a:lnTo>
                    <a:pt x="58371" y="120243"/>
                  </a:lnTo>
                  <a:lnTo>
                    <a:pt x="59054" y="119645"/>
                  </a:lnTo>
                  <a:lnTo>
                    <a:pt x="59738" y="118962"/>
                  </a:lnTo>
                  <a:lnTo>
                    <a:pt x="60251" y="118192"/>
                  </a:lnTo>
                  <a:lnTo>
                    <a:pt x="60764" y="117423"/>
                  </a:lnTo>
                  <a:lnTo>
                    <a:pt x="61191" y="116569"/>
                  </a:lnTo>
                  <a:lnTo>
                    <a:pt x="61533" y="115629"/>
                  </a:lnTo>
                  <a:lnTo>
                    <a:pt x="61704" y="114688"/>
                  </a:lnTo>
                  <a:lnTo>
                    <a:pt x="61875" y="113748"/>
                  </a:lnTo>
                  <a:lnTo>
                    <a:pt x="61960" y="112723"/>
                  </a:lnTo>
                  <a:lnTo>
                    <a:pt x="61960" y="9743"/>
                  </a:lnTo>
                  <a:lnTo>
                    <a:pt x="61960" y="9743"/>
                  </a:lnTo>
                  <a:lnTo>
                    <a:pt x="61875" y="8717"/>
                  </a:lnTo>
                  <a:lnTo>
                    <a:pt x="61704" y="7777"/>
                  </a:lnTo>
                  <a:lnTo>
                    <a:pt x="61533" y="6837"/>
                  </a:lnTo>
                  <a:lnTo>
                    <a:pt x="61191" y="5897"/>
                  </a:lnTo>
                  <a:lnTo>
                    <a:pt x="60764" y="5042"/>
                  </a:lnTo>
                  <a:lnTo>
                    <a:pt x="60251" y="4273"/>
                  </a:lnTo>
                  <a:lnTo>
                    <a:pt x="59738" y="3504"/>
                  </a:lnTo>
                  <a:lnTo>
                    <a:pt x="59054" y="2820"/>
                  </a:lnTo>
                  <a:lnTo>
                    <a:pt x="58371" y="2222"/>
                  </a:lnTo>
                  <a:lnTo>
                    <a:pt x="57687" y="1624"/>
                  </a:lnTo>
                  <a:lnTo>
                    <a:pt x="56832" y="1111"/>
                  </a:lnTo>
                  <a:lnTo>
                    <a:pt x="55978" y="769"/>
                  </a:lnTo>
                  <a:lnTo>
                    <a:pt x="55123" y="427"/>
                  </a:lnTo>
                  <a:lnTo>
                    <a:pt x="54183" y="171"/>
                  </a:lnTo>
                  <a:lnTo>
                    <a:pt x="53243" y="0"/>
                  </a:lnTo>
                  <a:lnTo>
                    <a:pt x="52217" y="0"/>
                  </a:lnTo>
                  <a:lnTo>
                    <a:pt x="52217" y="0"/>
                  </a:lnTo>
                  <a:close/>
                  <a:moveTo>
                    <a:pt x="24870" y="5042"/>
                  </a:moveTo>
                  <a:lnTo>
                    <a:pt x="24870" y="5042"/>
                  </a:lnTo>
                  <a:lnTo>
                    <a:pt x="24955" y="5042"/>
                  </a:lnTo>
                  <a:lnTo>
                    <a:pt x="37176" y="5042"/>
                  </a:lnTo>
                  <a:lnTo>
                    <a:pt x="37176" y="5042"/>
                  </a:lnTo>
                  <a:lnTo>
                    <a:pt x="37433" y="5042"/>
                  </a:lnTo>
                  <a:lnTo>
                    <a:pt x="37689" y="5213"/>
                  </a:lnTo>
                  <a:lnTo>
                    <a:pt x="37860" y="5469"/>
                  </a:lnTo>
                  <a:lnTo>
                    <a:pt x="37946" y="5811"/>
                  </a:lnTo>
                  <a:lnTo>
                    <a:pt x="37946" y="5811"/>
                  </a:lnTo>
                  <a:lnTo>
                    <a:pt x="37860" y="6068"/>
                  </a:lnTo>
                  <a:lnTo>
                    <a:pt x="37689" y="6324"/>
                  </a:lnTo>
                  <a:lnTo>
                    <a:pt x="37433" y="6495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528" y="6495"/>
                  </a:lnTo>
                  <a:lnTo>
                    <a:pt x="24272" y="6324"/>
                  </a:lnTo>
                  <a:lnTo>
                    <a:pt x="24101" y="6068"/>
                  </a:lnTo>
                  <a:lnTo>
                    <a:pt x="24101" y="5811"/>
                  </a:lnTo>
                  <a:lnTo>
                    <a:pt x="24101" y="5811"/>
                  </a:lnTo>
                  <a:lnTo>
                    <a:pt x="24101" y="5469"/>
                  </a:lnTo>
                  <a:lnTo>
                    <a:pt x="24272" y="5213"/>
                  </a:lnTo>
                  <a:lnTo>
                    <a:pt x="24528" y="5042"/>
                  </a:lnTo>
                  <a:lnTo>
                    <a:pt x="24870" y="5042"/>
                  </a:lnTo>
                  <a:lnTo>
                    <a:pt x="24870" y="5042"/>
                  </a:lnTo>
                  <a:close/>
                  <a:moveTo>
                    <a:pt x="31023" y="119389"/>
                  </a:moveTo>
                  <a:lnTo>
                    <a:pt x="31023" y="119389"/>
                  </a:lnTo>
                  <a:lnTo>
                    <a:pt x="30340" y="119303"/>
                  </a:lnTo>
                  <a:lnTo>
                    <a:pt x="29741" y="119132"/>
                  </a:lnTo>
                  <a:lnTo>
                    <a:pt x="29143" y="118791"/>
                  </a:lnTo>
                  <a:lnTo>
                    <a:pt x="28630" y="118449"/>
                  </a:lnTo>
                  <a:lnTo>
                    <a:pt x="28288" y="117936"/>
                  </a:lnTo>
                  <a:lnTo>
                    <a:pt x="27947" y="117338"/>
                  </a:lnTo>
                  <a:lnTo>
                    <a:pt x="27776" y="116740"/>
                  </a:lnTo>
                  <a:lnTo>
                    <a:pt x="27690" y="116056"/>
                  </a:lnTo>
                  <a:lnTo>
                    <a:pt x="27690" y="116056"/>
                  </a:lnTo>
                  <a:lnTo>
                    <a:pt x="27776" y="115458"/>
                  </a:lnTo>
                  <a:lnTo>
                    <a:pt x="27947" y="114774"/>
                  </a:lnTo>
                  <a:lnTo>
                    <a:pt x="28288" y="114261"/>
                  </a:lnTo>
                  <a:lnTo>
                    <a:pt x="28630" y="113748"/>
                  </a:lnTo>
                  <a:lnTo>
                    <a:pt x="29143" y="113407"/>
                  </a:lnTo>
                  <a:lnTo>
                    <a:pt x="29741" y="113065"/>
                  </a:lnTo>
                  <a:lnTo>
                    <a:pt x="30340" y="112894"/>
                  </a:lnTo>
                  <a:lnTo>
                    <a:pt x="31023" y="112808"/>
                  </a:lnTo>
                  <a:lnTo>
                    <a:pt x="31023" y="112808"/>
                  </a:lnTo>
                  <a:lnTo>
                    <a:pt x="31621" y="112894"/>
                  </a:lnTo>
                  <a:lnTo>
                    <a:pt x="32305" y="113065"/>
                  </a:lnTo>
                  <a:lnTo>
                    <a:pt x="32818" y="113407"/>
                  </a:lnTo>
                  <a:lnTo>
                    <a:pt x="33331" y="113748"/>
                  </a:lnTo>
                  <a:lnTo>
                    <a:pt x="33758" y="114261"/>
                  </a:lnTo>
                  <a:lnTo>
                    <a:pt x="34014" y="114774"/>
                  </a:lnTo>
                  <a:lnTo>
                    <a:pt x="34185" y="115458"/>
                  </a:lnTo>
                  <a:lnTo>
                    <a:pt x="34271" y="116056"/>
                  </a:lnTo>
                  <a:lnTo>
                    <a:pt x="34271" y="116056"/>
                  </a:lnTo>
                  <a:lnTo>
                    <a:pt x="34185" y="116740"/>
                  </a:lnTo>
                  <a:lnTo>
                    <a:pt x="34014" y="117338"/>
                  </a:lnTo>
                  <a:lnTo>
                    <a:pt x="33758" y="117936"/>
                  </a:lnTo>
                  <a:lnTo>
                    <a:pt x="33331" y="118449"/>
                  </a:lnTo>
                  <a:lnTo>
                    <a:pt x="32818" y="118791"/>
                  </a:lnTo>
                  <a:lnTo>
                    <a:pt x="32305" y="119132"/>
                  </a:lnTo>
                  <a:lnTo>
                    <a:pt x="31621" y="119303"/>
                  </a:lnTo>
                  <a:lnTo>
                    <a:pt x="31023" y="119389"/>
                  </a:lnTo>
                  <a:lnTo>
                    <a:pt x="31023" y="119389"/>
                  </a:lnTo>
                  <a:close/>
                  <a:moveTo>
                    <a:pt x="59482" y="108877"/>
                  </a:moveTo>
                  <a:lnTo>
                    <a:pt x="2479" y="108877"/>
                  </a:lnTo>
                  <a:lnTo>
                    <a:pt x="2479" y="13588"/>
                  </a:lnTo>
                  <a:lnTo>
                    <a:pt x="59482" y="13588"/>
                  </a:lnTo>
                  <a:lnTo>
                    <a:pt x="59482" y="10887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2E92F4-5E78-2840-FDA8-38D96C1BA5ED}"/>
              </a:ext>
            </a:extLst>
          </p:cNvPr>
          <p:cNvGrpSpPr/>
          <p:nvPr/>
        </p:nvGrpSpPr>
        <p:grpSpPr>
          <a:xfrm>
            <a:off x="5390750" y="1205326"/>
            <a:ext cx="1517053" cy="2861375"/>
            <a:chOff x="4882277" y="1148265"/>
            <a:chExt cx="1517053" cy="2861375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A4607051-D96C-8A6A-92D3-7DC0B77A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22234" y="1456104"/>
              <a:ext cx="1437137" cy="2245695"/>
            </a:xfrm>
            <a:prstGeom prst="rect">
              <a:avLst/>
            </a:prstGeom>
          </p:spPr>
        </p:pic>
        <p:sp>
          <p:nvSpPr>
            <p:cNvPr id="22" name="Google Shape;961;p53">
              <a:extLst>
                <a:ext uri="{FF2B5EF4-FFF2-40B4-BE49-F238E27FC236}">
                  <a16:creationId xmlns:a16="http://schemas.microsoft.com/office/drawing/2014/main" id="{79A1EFEA-7B99-4186-28CA-270EDB10A15D}"/>
                </a:ext>
              </a:extLst>
            </p:cNvPr>
            <p:cNvSpPr/>
            <p:nvPr/>
          </p:nvSpPr>
          <p:spPr>
            <a:xfrm>
              <a:off x="4882277" y="1148265"/>
              <a:ext cx="1517053" cy="2861375"/>
            </a:xfrm>
            <a:custGeom>
              <a:avLst/>
              <a:gdLst/>
              <a:ahLst/>
              <a:cxnLst/>
              <a:rect l="l" t="t" r="r" b="b"/>
              <a:pathLst>
                <a:path w="61960" h="122466" extrusionOk="0">
                  <a:moveTo>
                    <a:pt x="52217" y="0"/>
                  </a:moveTo>
                  <a:lnTo>
                    <a:pt x="9743" y="0"/>
                  </a:lnTo>
                  <a:lnTo>
                    <a:pt x="9743" y="0"/>
                  </a:lnTo>
                  <a:lnTo>
                    <a:pt x="8803" y="0"/>
                  </a:lnTo>
                  <a:lnTo>
                    <a:pt x="7778" y="171"/>
                  </a:lnTo>
                  <a:lnTo>
                    <a:pt x="6838" y="427"/>
                  </a:lnTo>
                  <a:lnTo>
                    <a:pt x="5983" y="769"/>
                  </a:lnTo>
                  <a:lnTo>
                    <a:pt x="5129" y="1111"/>
                  </a:lnTo>
                  <a:lnTo>
                    <a:pt x="4359" y="1624"/>
                  </a:lnTo>
                  <a:lnTo>
                    <a:pt x="3590" y="2222"/>
                  </a:lnTo>
                  <a:lnTo>
                    <a:pt x="2907" y="2820"/>
                  </a:lnTo>
                  <a:lnTo>
                    <a:pt x="2223" y="3504"/>
                  </a:lnTo>
                  <a:lnTo>
                    <a:pt x="1710" y="4273"/>
                  </a:lnTo>
                  <a:lnTo>
                    <a:pt x="1197" y="5042"/>
                  </a:lnTo>
                  <a:lnTo>
                    <a:pt x="770" y="5897"/>
                  </a:lnTo>
                  <a:lnTo>
                    <a:pt x="514" y="6837"/>
                  </a:lnTo>
                  <a:lnTo>
                    <a:pt x="257" y="7777"/>
                  </a:lnTo>
                  <a:lnTo>
                    <a:pt x="86" y="8717"/>
                  </a:lnTo>
                  <a:lnTo>
                    <a:pt x="1" y="9743"/>
                  </a:lnTo>
                  <a:lnTo>
                    <a:pt x="1" y="112723"/>
                  </a:lnTo>
                  <a:lnTo>
                    <a:pt x="1" y="112723"/>
                  </a:lnTo>
                  <a:lnTo>
                    <a:pt x="86" y="113748"/>
                  </a:lnTo>
                  <a:lnTo>
                    <a:pt x="257" y="114688"/>
                  </a:lnTo>
                  <a:lnTo>
                    <a:pt x="514" y="115629"/>
                  </a:lnTo>
                  <a:lnTo>
                    <a:pt x="770" y="116569"/>
                  </a:lnTo>
                  <a:lnTo>
                    <a:pt x="1197" y="117423"/>
                  </a:lnTo>
                  <a:lnTo>
                    <a:pt x="1710" y="118192"/>
                  </a:lnTo>
                  <a:lnTo>
                    <a:pt x="2223" y="118962"/>
                  </a:lnTo>
                  <a:lnTo>
                    <a:pt x="2907" y="119645"/>
                  </a:lnTo>
                  <a:lnTo>
                    <a:pt x="3590" y="120243"/>
                  </a:lnTo>
                  <a:lnTo>
                    <a:pt x="4359" y="120842"/>
                  </a:lnTo>
                  <a:lnTo>
                    <a:pt x="5129" y="121354"/>
                  </a:lnTo>
                  <a:lnTo>
                    <a:pt x="5983" y="121696"/>
                  </a:lnTo>
                  <a:lnTo>
                    <a:pt x="6838" y="122038"/>
                  </a:lnTo>
                  <a:lnTo>
                    <a:pt x="7778" y="122294"/>
                  </a:lnTo>
                  <a:lnTo>
                    <a:pt x="8803" y="122465"/>
                  </a:lnTo>
                  <a:lnTo>
                    <a:pt x="9743" y="122465"/>
                  </a:lnTo>
                  <a:lnTo>
                    <a:pt x="52217" y="122465"/>
                  </a:lnTo>
                  <a:lnTo>
                    <a:pt x="52217" y="122465"/>
                  </a:lnTo>
                  <a:lnTo>
                    <a:pt x="53243" y="122465"/>
                  </a:lnTo>
                  <a:lnTo>
                    <a:pt x="54183" y="122294"/>
                  </a:lnTo>
                  <a:lnTo>
                    <a:pt x="55123" y="122038"/>
                  </a:lnTo>
                  <a:lnTo>
                    <a:pt x="55978" y="121696"/>
                  </a:lnTo>
                  <a:lnTo>
                    <a:pt x="56832" y="121354"/>
                  </a:lnTo>
                  <a:lnTo>
                    <a:pt x="57687" y="120842"/>
                  </a:lnTo>
                  <a:lnTo>
                    <a:pt x="58371" y="120243"/>
                  </a:lnTo>
                  <a:lnTo>
                    <a:pt x="59054" y="119645"/>
                  </a:lnTo>
                  <a:lnTo>
                    <a:pt x="59738" y="118962"/>
                  </a:lnTo>
                  <a:lnTo>
                    <a:pt x="60251" y="118192"/>
                  </a:lnTo>
                  <a:lnTo>
                    <a:pt x="60764" y="117423"/>
                  </a:lnTo>
                  <a:lnTo>
                    <a:pt x="61191" y="116569"/>
                  </a:lnTo>
                  <a:lnTo>
                    <a:pt x="61533" y="115629"/>
                  </a:lnTo>
                  <a:lnTo>
                    <a:pt x="61704" y="114688"/>
                  </a:lnTo>
                  <a:lnTo>
                    <a:pt x="61875" y="113748"/>
                  </a:lnTo>
                  <a:lnTo>
                    <a:pt x="61960" y="112723"/>
                  </a:lnTo>
                  <a:lnTo>
                    <a:pt x="61960" y="9743"/>
                  </a:lnTo>
                  <a:lnTo>
                    <a:pt x="61960" y="9743"/>
                  </a:lnTo>
                  <a:lnTo>
                    <a:pt x="61875" y="8717"/>
                  </a:lnTo>
                  <a:lnTo>
                    <a:pt x="61704" y="7777"/>
                  </a:lnTo>
                  <a:lnTo>
                    <a:pt x="61533" y="6837"/>
                  </a:lnTo>
                  <a:lnTo>
                    <a:pt x="61191" y="5897"/>
                  </a:lnTo>
                  <a:lnTo>
                    <a:pt x="60764" y="5042"/>
                  </a:lnTo>
                  <a:lnTo>
                    <a:pt x="60251" y="4273"/>
                  </a:lnTo>
                  <a:lnTo>
                    <a:pt x="59738" y="3504"/>
                  </a:lnTo>
                  <a:lnTo>
                    <a:pt x="59054" y="2820"/>
                  </a:lnTo>
                  <a:lnTo>
                    <a:pt x="58371" y="2222"/>
                  </a:lnTo>
                  <a:lnTo>
                    <a:pt x="57687" y="1624"/>
                  </a:lnTo>
                  <a:lnTo>
                    <a:pt x="56832" y="1111"/>
                  </a:lnTo>
                  <a:lnTo>
                    <a:pt x="55978" y="769"/>
                  </a:lnTo>
                  <a:lnTo>
                    <a:pt x="55123" y="427"/>
                  </a:lnTo>
                  <a:lnTo>
                    <a:pt x="54183" y="171"/>
                  </a:lnTo>
                  <a:lnTo>
                    <a:pt x="53243" y="0"/>
                  </a:lnTo>
                  <a:lnTo>
                    <a:pt x="52217" y="0"/>
                  </a:lnTo>
                  <a:lnTo>
                    <a:pt x="52217" y="0"/>
                  </a:lnTo>
                  <a:close/>
                  <a:moveTo>
                    <a:pt x="24870" y="5042"/>
                  </a:moveTo>
                  <a:lnTo>
                    <a:pt x="24870" y="5042"/>
                  </a:lnTo>
                  <a:lnTo>
                    <a:pt x="24955" y="5042"/>
                  </a:lnTo>
                  <a:lnTo>
                    <a:pt x="37176" y="5042"/>
                  </a:lnTo>
                  <a:lnTo>
                    <a:pt x="37176" y="5042"/>
                  </a:lnTo>
                  <a:lnTo>
                    <a:pt x="37433" y="5042"/>
                  </a:lnTo>
                  <a:lnTo>
                    <a:pt x="37689" y="5213"/>
                  </a:lnTo>
                  <a:lnTo>
                    <a:pt x="37860" y="5469"/>
                  </a:lnTo>
                  <a:lnTo>
                    <a:pt x="37946" y="5811"/>
                  </a:lnTo>
                  <a:lnTo>
                    <a:pt x="37946" y="5811"/>
                  </a:lnTo>
                  <a:lnTo>
                    <a:pt x="37860" y="6068"/>
                  </a:lnTo>
                  <a:lnTo>
                    <a:pt x="37689" y="6324"/>
                  </a:lnTo>
                  <a:lnTo>
                    <a:pt x="37433" y="6495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528" y="6495"/>
                  </a:lnTo>
                  <a:lnTo>
                    <a:pt x="24272" y="6324"/>
                  </a:lnTo>
                  <a:lnTo>
                    <a:pt x="24101" y="6068"/>
                  </a:lnTo>
                  <a:lnTo>
                    <a:pt x="24101" y="5811"/>
                  </a:lnTo>
                  <a:lnTo>
                    <a:pt x="24101" y="5811"/>
                  </a:lnTo>
                  <a:lnTo>
                    <a:pt x="24101" y="5469"/>
                  </a:lnTo>
                  <a:lnTo>
                    <a:pt x="24272" y="5213"/>
                  </a:lnTo>
                  <a:lnTo>
                    <a:pt x="24528" y="5042"/>
                  </a:lnTo>
                  <a:lnTo>
                    <a:pt x="24870" y="5042"/>
                  </a:lnTo>
                  <a:lnTo>
                    <a:pt x="24870" y="5042"/>
                  </a:lnTo>
                  <a:close/>
                  <a:moveTo>
                    <a:pt x="31023" y="119389"/>
                  </a:moveTo>
                  <a:lnTo>
                    <a:pt x="31023" y="119389"/>
                  </a:lnTo>
                  <a:lnTo>
                    <a:pt x="30340" y="119303"/>
                  </a:lnTo>
                  <a:lnTo>
                    <a:pt x="29741" y="119132"/>
                  </a:lnTo>
                  <a:lnTo>
                    <a:pt x="29143" y="118791"/>
                  </a:lnTo>
                  <a:lnTo>
                    <a:pt x="28630" y="118449"/>
                  </a:lnTo>
                  <a:lnTo>
                    <a:pt x="28288" y="117936"/>
                  </a:lnTo>
                  <a:lnTo>
                    <a:pt x="27947" y="117338"/>
                  </a:lnTo>
                  <a:lnTo>
                    <a:pt x="27776" y="116740"/>
                  </a:lnTo>
                  <a:lnTo>
                    <a:pt x="27690" y="116056"/>
                  </a:lnTo>
                  <a:lnTo>
                    <a:pt x="27690" y="116056"/>
                  </a:lnTo>
                  <a:lnTo>
                    <a:pt x="27776" y="115458"/>
                  </a:lnTo>
                  <a:lnTo>
                    <a:pt x="27947" y="114774"/>
                  </a:lnTo>
                  <a:lnTo>
                    <a:pt x="28288" y="114261"/>
                  </a:lnTo>
                  <a:lnTo>
                    <a:pt x="28630" y="113748"/>
                  </a:lnTo>
                  <a:lnTo>
                    <a:pt x="29143" y="113407"/>
                  </a:lnTo>
                  <a:lnTo>
                    <a:pt x="29741" y="113065"/>
                  </a:lnTo>
                  <a:lnTo>
                    <a:pt x="30340" y="112894"/>
                  </a:lnTo>
                  <a:lnTo>
                    <a:pt x="31023" y="112808"/>
                  </a:lnTo>
                  <a:lnTo>
                    <a:pt x="31023" y="112808"/>
                  </a:lnTo>
                  <a:lnTo>
                    <a:pt x="31621" y="112894"/>
                  </a:lnTo>
                  <a:lnTo>
                    <a:pt x="32305" y="113065"/>
                  </a:lnTo>
                  <a:lnTo>
                    <a:pt x="32818" y="113407"/>
                  </a:lnTo>
                  <a:lnTo>
                    <a:pt x="33331" y="113748"/>
                  </a:lnTo>
                  <a:lnTo>
                    <a:pt x="33758" y="114261"/>
                  </a:lnTo>
                  <a:lnTo>
                    <a:pt x="34014" y="114774"/>
                  </a:lnTo>
                  <a:lnTo>
                    <a:pt x="34185" y="115458"/>
                  </a:lnTo>
                  <a:lnTo>
                    <a:pt x="34271" y="116056"/>
                  </a:lnTo>
                  <a:lnTo>
                    <a:pt x="34271" y="116056"/>
                  </a:lnTo>
                  <a:lnTo>
                    <a:pt x="34185" y="116740"/>
                  </a:lnTo>
                  <a:lnTo>
                    <a:pt x="34014" y="117338"/>
                  </a:lnTo>
                  <a:lnTo>
                    <a:pt x="33758" y="117936"/>
                  </a:lnTo>
                  <a:lnTo>
                    <a:pt x="33331" y="118449"/>
                  </a:lnTo>
                  <a:lnTo>
                    <a:pt x="32818" y="118791"/>
                  </a:lnTo>
                  <a:lnTo>
                    <a:pt x="32305" y="119132"/>
                  </a:lnTo>
                  <a:lnTo>
                    <a:pt x="31621" y="119303"/>
                  </a:lnTo>
                  <a:lnTo>
                    <a:pt x="31023" y="119389"/>
                  </a:lnTo>
                  <a:lnTo>
                    <a:pt x="31023" y="119389"/>
                  </a:lnTo>
                  <a:close/>
                  <a:moveTo>
                    <a:pt x="59482" y="108877"/>
                  </a:moveTo>
                  <a:lnTo>
                    <a:pt x="2479" y="108877"/>
                  </a:lnTo>
                  <a:lnTo>
                    <a:pt x="2479" y="13588"/>
                  </a:lnTo>
                  <a:lnTo>
                    <a:pt x="59482" y="13588"/>
                  </a:lnTo>
                  <a:lnTo>
                    <a:pt x="59482" y="10887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E89D1F-668A-51CA-7B79-00D4C43D50DD}"/>
              </a:ext>
            </a:extLst>
          </p:cNvPr>
          <p:cNvGrpSpPr/>
          <p:nvPr/>
        </p:nvGrpSpPr>
        <p:grpSpPr>
          <a:xfrm>
            <a:off x="7320415" y="1187111"/>
            <a:ext cx="1517053" cy="2861375"/>
            <a:chOff x="6811942" y="1130050"/>
            <a:chExt cx="1517053" cy="2861375"/>
          </a:xfrm>
        </p:grpSpPr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674827A-A47D-FADA-4C04-C7BE0DA9A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5151" y="1434365"/>
              <a:ext cx="1415704" cy="2254640"/>
            </a:xfrm>
            <a:prstGeom prst="rect">
              <a:avLst/>
            </a:prstGeom>
          </p:spPr>
        </p:pic>
        <p:sp>
          <p:nvSpPr>
            <p:cNvPr id="23" name="Google Shape;961;p53">
              <a:extLst>
                <a:ext uri="{FF2B5EF4-FFF2-40B4-BE49-F238E27FC236}">
                  <a16:creationId xmlns:a16="http://schemas.microsoft.com/office/drawing/2014/main" id="{54BAD6EA-4F22-4465-053C-D55281D7DB9E}"/>
                </a:ext>
              </a:extLst>
            </p:cNvPr>
            <p:cNvSpPr/>
            <p:nvPr/>
          </p:nvSpPr>
          <p:spPr>
            <a:xfrm>
              <a:off x="6811942" y="1130050"/>
              <a:ext cx="1517053" cy="2861375"/>
            </a:xfrm>
            <a:custGeom>
              <a:avLst/>
              <a:gdLst/>
              <a:ahLst/>
              <a:cxnLst/>
              <a:rect l="l" t="t" r="r" b="b"/>
              <a:pathLst>
                <a:path w="61960" h="122466" extrusionOk="0">
                  <a:moveTo>
                    <a:pt x="52217" y="0"/>
                  </a:moveTo>
                  <a:lnTo>
                    <a:pt x="9743" y="0"/>
                  </a:lnTo>
                  <a:lnTo>
                    <a:pt x="9743" y="0"/>
                  </a:lnTo>
                  <a:lnTo>
                    <a:pt x="8803" y="0"/>
                  </a:lnTo>
                  <a:lnTo>
                    <a:pt x="7778" y="171"/>
                  </a:lnTo>
                  <a:lnTo>
                    <a:pt x="6838" y="427"/>
                  </a:lnTo>
                  <a:lnTo>
                    <a:pt x="5983" y="769"/>
                  </a:lnTo>
                  <a:lnTo>
                    <a:pt x="5129" y="1111"/>
                  </a:lnTo>
                  <a:lnTo>
                    <a:pt x="4359" y="1624"/>
                  </a:lnTo>
                  <a:lnTo>
                    <a:pt x="3590" y="2222"/>
                  </a:lnTo>
                  <a:lnTo>
                    <a:pt x="2907" y="2820"/>
                  </a:lnTo>
                  <a:lnTo>
                    <a:pt x="2223" y="3504"/>
                  </a:lnTo>
                  <a:lnTo>
                    <a:pt x="1710" y="4273"/>
                  </a:lnTo>
                  <a:lnTo>
                    <a:pt x="1197" y="5042"/>
                  </a:lnTo>
                  <a:lnTo>
                    <a:pt x="770" y="5897"/>
                  </a:lnTo>
                  <a:lnTo>
                    <a:pt x="514" y="6837"/>
                  </a:lnTo>
                  <a:lnTo>
                    <a:pt x="257" y="7777"/>
                  </a:lnTo>
                  <a:lnTo>
                    <a:pt x="86" y="8717"/>
                  </a:lnTo>
                  <a:lnTo>
                    <a:pt x="1" y="9743"/>
                  </a:lnTo>
                  <a:lnTo>
                    <a:pt x="1" y="112723"/>
                  </a:lnTo>
                  <a:lnTo>
                    <a:pt x="1" y="112723"/>
                  </a:lnTo>
                  <a:lnTo>
                    <a:pt x="86" y="113748"/>
                  </a:lnTo>
                  <a:lnTo>
                    <a:pt x="257" y="114688"/>
                  </a:lnTo>
                  <a:lnTo>
                    <a:pt x="514" y="115629"/>
                  </a:lnTo>
                  <a:lnTo>
                    <a:pt x="770" y="116569"/>
                  </a:lnTo>
                  <a:lnTo>
                    <a:pt x="1197" y="117423"/>
                  </a:lnTo>
                  <a:lnTo>
                    <a:pt x="1710" y="118192"/>
                  </a:lnTo>
                  <a:lnTo>
                    <a:pt x="2223" y="118962"/>
                  </a:lnTo>
                  <a:lnTo>
                    <a:pt x="2907" y="119645"/>
                  </a:lnTo>
                  <a:lnTo>
                    <a:pt x="3590" y="120243"/>
                  </a:lnTo>
                  <a:lnTo>
                    <a:pt x="4359" y="120842"/>
                  </a:lnTo>
                  <a:lnTo>
                    <a:pt x="5129" y="121354"/>
                  </a:lnTo>
                  <a:lnTo>
                    <a:pt x="5983" y="121696"/>
                  </a:lnTo>
                  <a:lnTo>
                    <a:pt x="6838" y="122038"/>
                  </a:lnTo>
                  <a:lnTo>
                    <a:pt x="7778" y="122294"/>
                  </a:lnTo>
                  <a:lnTo>
                    <a:pt x="8803" y="122465"/>
                  </a:lnTo>
                  <a:lnTo>
                    <a:pt x="9743" y="122465"/>
                  </a:lnTo>
                  <a:lnTo>
                    <a:pt x="52217" y="122465"/>
                  </a:lnTo>
                  <a:lnTo>
                    <a:pt x="52217" y="122465"/>
                  </a:lnTo>
                  <a:lnTo>
                    <a:pt x="53243" y="122465"/>
                  </a:lnTo>
                  <a:lnTo>
                    <a:pt x="54183" y="122294"/>
                  </a:lnTo>
                  <a:lnTo>
                    <a:pt x="55123" y="122038"/>
                  </a:lnTo>
                  <a:lnTo>
                    <a:pt x="55978" y="121696"/>
                  </a:lnTo>
                  <a:lnTo>
                    <a:pt x="56832" y="121354"/>
                  </a:lnTo>
                  <a:lnTo>
                    <a:pt x="57687" y="120842"/>
                  </a:lnTo>
                  <a:lnTo>
                    <a:pt x="58371" y="120243"/>
                  </a:lnTo>
                  <a:lnTo>
                    <a:pt x="59054" y="119645"/>
                  </a:lnTo>
                  <a:lnTo>
                    <a:pt x="59738" y="118962"/>
                  </a:lnTo>
                  <a:lnTo>
                    <a:pt x="60251" y="118192"/>
                  </a:lnTo>
                  <a:lnTo>
                    <a:pt x="60764" y="117423"/>
                  </a:lnTo>
                  <a:lnTo>
                    <a:pt x="61191" y="116569"/>
                  </a:lnTo>
                  <a:lnTo>
                    <a:pt x="61533" y="115629"/>
                  </a:lnTo>
                  <a:lnTo>
                    <a:pt x="61704" y="114688"/>
                  </a:lnTo>
                  <a:lnTo>
                    <a:pt x="61875" y="113748"/>
                  </a:lnTo>
                  <a:lnTo>
                    <a:pt x="61960" y="112723"/>
                  </a:lnTo>
                  <a:lnTo>
                    <a:pt x="61960" y="9743"/>
                  </a:lnTo>
                  <a:lnTo>
                    <a:pt x="61960" y="9743"/>
                  </a:lnTo>
                  <a:lnTo>
                    <a:pt x="61875" y="8717"/>
                  </a:lnTo>
                  <a:lnTo>
                    <a:pt x="61704" y="7777"/>
                  </a:lnTo>
                  <a:lnTo>
                    <a:pt x="61533" y="6837"/>
                  </a:lnTo>
                  <a:lnTo>
                    <a:pt x="61191" y="5897"/>
                  </a:lnTo>
                  <a:lnTo>
                    <a:pt x="60764" y="5042"/>
                  </a:lnTo>
                  <a:lnTo>
                    <a:pt x="60251" y="4273"/>
                  </a:lnTo>
                  <a:lnTo>
                    <a:pt x="59738" y="3504"/>
                  </a:lnTo>
                  <a:lnTo>
                    <a:pt x="59054" y="2820"/>
                  </a:lnTo>
                  <a:lnTo>
                    <a:pt x="58371" y="2222"/>
                  </a:lnTo>
                  <a:lnTo>
                    <a:pt x="57687" y="1624"/>
                  </a:lnTo>
                  <a:lnTo>
                    <a:pt x="56832" y="1111"/>
                  </a:lnTo>
                  <a:lnTo>
                    <a:pt x="55978" y="769"/>
                  </a:lnTo>
                  <a:lnTo>
                    <a:pt x="55123" y="427"/>
                  </a:lnTo>
                  <a:lnTo>
                    <a:pt x="54183" y="171"/>
                  </a:lnTo>
                  <a:lnTo>
                    <a:pt x="53243" y="0"/>
                  </a:lnTo>
                  <a:lnTo>
                    <a:pt x="52217" y="0"/>
                  </a:lnTo>
                  <a:lnTo>
                    <a:pt x="52217" y="0"/>
                  </a:lnTo>
                  <a:close/>
                  <a:moveTo>
                    <a:pt x="24870" y="5042"/>
                  </a:moveTo>
                  <a:lnTo>
                    <a:pt x="24870" y="5042"/>
                  </a:lnTo>
                  <a:lnTo>
                    <a:pt x="24955" y="5042"/>
                  </a:lnTo>
                  <a:lnTo>
                    <a:pt x="37176" y="5042"/>
                  </a:lnTo>
                  <a:lnTo>
                    <a:pt x="37176" y="5042"/>
                  </a:lnTo>
                  <a:lnTo>
                    <a:pt x="37433" y="5042"/>
                  </a:lnTo>
                  <a:lnTo>
                    <a:pt x="37689" y="5213"/>
                  </a:lnTo>
                  <a:lnTo>
                    <a:pt x="37860" y="5469"/>
                  </a:lnTo>
                  <a:lnTo>
                    <a:pt x="37946" y="5811"/>
                  </a:lnTo>
                  <a:lnTo>
                    <a:pt x="37946" y="5811"/>
                  </a:lnTo>
                  <a:lnTo>
                    <a:pt x="37860" y="6068"/>
                  </a:lnTo>
                  <a:lnTo>
                    <a:pt x="37689" y="6324"/>
                  </a:lnTo>
                  <a:lnTo>
                    <a:pt x="37433" y="6495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37091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870" y="6580"/>
                  </a:lnTo>
                  <a:lnTo>
                    <a:pt x="24528" y="6495"/>
                  </a:lnTo>
                  <a:lnTo>
                    <a:pt x="24272" y="6324"/>
                  </a:lnTo>
                  <a:lnTo>
                    <a:pt x="24101" y="6068"/>
                  </a:lnTo>
                  <a:lnTo>
                    <a:pt x="24101" y="5811"/>
                  </a:lnTo>
                  <a:lnTo>
                    <a:pt x="24101" y="5811"/>
                  </a:lnTo>
                  <a:lnTo>
                    <a:pt x="24101" y="5469"/>
                  </a:lnTo>
                  <a:lnTo>
                    <a:pt x="24272" y="5213"/>
                  </a:lnTo>
                  <a:lnTo>
                    <a:pt x="24528" y="5042"/>
                  </a:lnTo>
                  <a:lnTo>
                    <a:pt x="24870" y="5042"/>
                  </a:lnTo>
                  <a:lnTo>
                    <a:pt x="24870" y="5042"/>
                  </a:lnTo>
                  <a:close/>
                  <a:moveTo>
                    <a:pt x="31023" y="119389"/>
                  </a:moveTo>
                  <a:lnTo>
                    <a:pt x="31023" y="119389"/>
                  </a:lnTo>
                  <a:lnTo>
                    <a:pt x="30340" y="119303"/>
                  </a:lnTo>
                  <a:lnTo>
                    <a:pt x="29741" y="119132"/>
                  </a:lnTo>
                  <a:lnTo>
                    <a:pt x="29143" y="118791"/>
                  </a:lnTo>
                  <a:lnTo>
                    <a:pt x="28630" y="118449"/>
                  </a:lnTo>
                  <a:lnTo>
                    <a:pt x="28288" y="117936"/>
                  </a:lnTo>
                  <a:lnTo>
                    <a:pt x="27947" y="117338"/>
                  </a:lnTo>
                  <a:lnTo>
                    <a:pt x="27776" y="116740"/>
                  </a:lnTo>
                  <a:lnTo>
                    <a:pt x="27690" y="116056"/>
                  </a:lnTo>
                  <a:lnTo>
                    <a:pt x="27690" y="116056"/>
                  </a:lnTo>
                  <a:lnTo>
                    <a:pt x="27776" y="115458"/>
                  </a:lnTo>
                  <a:lnTo>
                    <a:pt x="27947" y="114774"/>
                  </a:lnTo>
                  <a:lnTo>
                    <a:pt x="28288" y="114261"/>
                  </a:lnTo>
                  <a:lnTo>
                    <a:pt x="28630" y="113748"/>
                  </a:lnTo>
                  <a:lnTo>
                    <a:pt x="29143" y="113407"/>
                  </a:lnTo>
                  <a:lnTo>
                    <a:pt x="29741" y="113065"/>
                  </a:lnTo>
                  <a:lnTo>
                    <a:pt x="30340" y="112894"/>
                  </a:lnTo>
                  <a:lnTo>
                    <a:pt x="31023" y="112808"/>
                  </a:lnTo>
                  <a:lnTo>
                    <a:pt x="31023" y="112808"/>
                  </a:lnTo>
                  <a:lnTo>
                    <a:pt x="31621" y="112894"/>
                  </a:lnTo>
                  <a:lnTo>
                    <a:pt x="32305" y="113065"/>
                  </a:lnTo>
                  <a:lnTo>
                    <a:pt x="32818" y="113407"/>
                  </a:lnTo>
                  <a:lnTo>
                    <a:pt x="33331" y="113748"/>
                  </a:lnTo>
                  <a:lnTo>
                    <a:pt x="33758" y="114261"/>
                  </a:lnTo>
                  <a:lnTo>
                    <a:pt x="34014" y="114774"/>
                  </a:lnTo>
                  <a:lnTo>
                    <a:pt x="34185" y="115458"/>
                  </a:lnTo>
                  <a:lnTo>
                    <a:pt x="34271" y="116056"/>
                  </a:lnTo>
                  <a:lnTo>
                    <a:pt x="34271" y="116056"/>
                  </a:lnTo>
                  <a:lnTo>
                    <a:pt x="34185" y="116740"/>
                  </a:lnTo>
                  <a:lnTo>
                    <a:pt x="34014" y="117338"/>
                  </a:lnTo>
                  <a:lnTo>
                    <a:pt x="33758" y="117936"/>
                  </a:lnTo>
                  <a:lnTo>
                    <a:pt x="33331" y="118449"/>
                  </a:lnTo>
                  <a:lnTo>
                    <a:pt x="32818" y="118791"/>
                  </a:lnTo>
                  <a:lnTo>
                    <a:pt x="32305" y="119132"/>
                  </a:lnTo>
                  <a:lnTo>
                    <a:pt x="31621" y="119303"/>
                  </a:lnTo>
                  <a:lnTo>
                    <a:pt x="31023" y="119389"/>
                  </a:lnTo>
                  <a:lnTo>
                    <a:pt x="31023" y="119389"/>
                  </a:lnTo>
                  <a:close/>
                  <a:moveTo>
                    <a:pt x="59482" y="108877"/>
                  </a:moveTo>
                  <a:lnTo>
                    <a:pt x="2479" y="108877"/>
                  </a:lnTo>
                  <a:lnTo>
                    <a:pt x="2479" y="13588"/>
                  </a:lnTo>
                  <a:lnTo>
                    <a:pt x="59482" y="13588"/>
                  </a:lnTo>
                  <a:lnTo>
                    <a:pt x="59482" y="108877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880DA6A-20E5-DC96-BF39-9E82DE18B390}"/>
              </a:ext>
            </a:extLst>
          </p:cNvPr>
          <p:cNvSpPr/>
          <p:nvPr/>
        </p:nvSpPr>
        <p:spPr>
          <a:xfrm>
            <a:off x="3655522" y="2926930"/>
            <a:ext cx="240721" cy="37304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8F90E6-DC60-7FD4-7E8D-44AA6ED26581}"/>
              </a:ext>
            </a:extLst>
          </p:cNvPr>
          <p:cNvCxnSpPr>
            <a:cxnSpLocks/>
          </p:cNvCxnSpPr>
          <p:nvPr/>
        </p:nvCxnSpPr>
        <p:spPr>
          <a:xfrm>
            <a:off x="2794473" y="3113451"/>
            <a:ext cx="86104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A4439F8-9D3D-5601-6D41-067146A021F7}"/>
              </a:ext>
            </a:extLst>
          </p:cNvPr>
          <p:cNvCxnSpPr>
            <a:cxnSpLocks/>
          </p:cNvCxnSpPr>
          <p:nvPr/>
        </p:nvCxnSpPr>
        <p:spPr>
          <a:xfrm>
            <a:off x="4648959" y="2637145"/>
            <a:ext cx="7417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E12C192-6979-E7E8-888D-D83109480562}"/>
              </a:ext>
            </a:extLst>
          </p:cNvPr>
          <p:cNvSpPr/>
          <p:nvPr/>
        </p:nvSpPr>
        <p:spPr>
          <a:xfrm>
            <a:off x="5430707" y="2449491"/>
            <a:ext cx="1437137" cy="37304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E92DA074-7969-D390-DD65-A347CC78091E}"/>
              </a:ext>
            </a:extLst>
          </p:cNvPr>
          <p:cNvSpPr/>
          <p:nvPr/>
        </p:nvSpPr>
        <p:spPr>
          <a:xfrm>
            <a:off x="7363624" y="1694748"/>
            <a:ext cx="1415704" cy="7176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70899D5-80AC-5D31-3FD7-2B5840838C48}"/>
              </a:ext>
            </a:extLst>
          </p:cNvPr>
          <p:cNvCxnSpPr>
            <a:cxnSpLocks/>
          </p:cNvCxnSpPr>
          <p:nvPr/>
        </p:nvCxnSpPr>
        <p:spPr>
          <a:xfrm>
            <a:off x="6536907" y="3609602"/>
            <a:ext cx="7417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34A8D6F-E514-D1EE-C796-2D936AF15504}"/>
              </a:ext>
            </a:extLst>
          </p:cNvPr>
          <p:cNvCxnSpPr>
            <a:cxnSpLocks/>
          </p:cNvCxnSpPr>
          <p:nvPr/>
        </p:nvCxnSpPr>
        <p:spPr>
          <a:xfrm>
            <a:off x="6496948" y="2013030"/>
            <a:ext cx="74179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EB0AC9F-004E-8BAF-57C0-C65ABE1980C3}"/>
              </a:ext>
            </a:extLst>
          </p:cNvPr>
          <p:cNvSpPr txBox="1"/>
          <p:nvPr/>
        </p:nvSpPr>
        <p:spPr>
          <a:xfrm>
            <a:off x="632915" y="2101779"/>
            <a:ext cx="984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Chọn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chuyển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tiền</a:t>
            </a:r>
            <a:endParaRPr lang="en-GB" sz="1000" b="1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7CAB5C-327E-4399-91BC-5E6E250226B3}"/>
              </a:ext>
            </a:extLst>
          </p:cNvPr>
          <p:cNvSpPr txBox="1"/>
          <p:nvPr/>
        </p:nvSpPr>
        <p:spPr>
          <a:xfrm>
            <a:off x="2734967" y="2688687"/>
            <a:ext cx="984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Đến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ví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điện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tử</a:t>
            </a:r>
            <a:endParaRPr lang="en-GB" sz="1000" b="1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16E1DA-2006-83D7-A4CF-68BE9CA372D3}"/>
              </a:ext>
            </a:extLst>
          </p:cNvPr>
          <p:cNvSpPr txBox="1"/>
          <p:nvPr/>
        </p:nvSpPr>
        <p:spPr>
          <a:xfrm>
            <a:off x="4593478" y="2189847"/>
            <a:ext cx="984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Chọn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người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nhận</a:t>
            </a:r>
            <a:endParaRPr lang="en-GB" sz="1000" b="1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1432EFE-0314-888B-C885-A79D3304D81C}"/>
              </a:ext>
            </a:extLst>
          </p:cNvPr>
          <p:cNvSpPr txBox="1"/>
          <p:nvPr/>
        </p:nvSpPr>
        <p:spPr>
          <a:xfrm>
            <a:off x="6415358" y="1575268"/>
            <a:ext cx="984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Nhập</a:t>
            </a:r>
            <a:r>
              <a:rPr lang="en-US" sz="10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số</a:t>
            </a:r>
            <a:r>
              <a:rPr lang="en-US" sz="10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tiền</a:t>
            </a:r>
            <a:r>
              <a:rPr lang="en-US" sz="10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</a:t>
            </a:r>
            <a:r>
              <a:rPr lang="en-US" sz="10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lời</a:t>
            </a:r>
            <a:r>
              <a:rPr lang="en-US" sz="1000" b="1" dirty="0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nhắn</a:t>
            </a:r>
            <a:endParaRPr lang="en-GB" sz="1000" b="1" dirty="0">
              <a:solidFill>
                <a:schemeClr val="bg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2FC57C0-EAD2-582F-5243-9ECF30864564}"/>
              </a:ext>
            </a:extLst>
          </p:cNvPr>
          <p:cNvSpPr txBox="1"/>
          <p:nvPr/>
        </p:nvSpPr>
        <p:spPr>
          <a:xfrm>
            <a:off x="6435340" y="3307182"/>
            <a:ext cx="98488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Chuyển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tiền</a:t>
            </a:r>
            <a:endParaRPr lang="en-GB" sz="1000" b="1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604399-A7D2-A96B-A149-28DB1AD857FC}"/>
              </a:ext>
            </a:extLst>
          </p:cNvPr>
          <p:cNvSpPr txBox="1"/>
          <p:nvPr/>
        </p:nvSpPr>
        <p:spPr>
          <a:xfrm>
            <a:off x="826468" y="2628811"/>
            <a:ext cx="532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A9AB13-9908-419B-B27A-F703EE4496F6}"/>
              </a:ext>
            </a:extLst>
          </p:cNvPr>
          <p:cNvSpPr txBox="1"/>
          <p:nvPr/>
        </p:nvSpPr>
        <p:spPr>
          <a:xfrm>
            <a:off x="2964709" y="3153293"/>
            <a:ext cx="532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55A2D-3891-C4C5-D5C7-5101803FFC2C}"/>
              </a:ext>
            </a:extLst>
          </p:cNvPr>
          <p:cNvSpPr txBox="1"/>
          <p:nvPr/>
        </p:nvSpPr>
        <p:spPr>
          <a:xfrm>
            <a:off x="4860730" y="2718005"/>
            <a:ext cx="532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4D70AE2-C2D6-8B0A-A0ED-812A2141F555}"/>
              </a:ext>
            </a:extLst>
          </p:cNvPr>
          <p:cNvSpPr txBox="1"/>
          <p:nvPr/>
        </p:nvSpPr>
        <p:spPr>
          <a:xfrm>
            <a:off x="6747518" y="2070749"/>
            <a:ext cx="532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53C5C45-F392-2EFC-378E-5FE0D2FE7F29}"/>
              </a:ext>
            </a:extLst>
          </p:cNvPr>
          <p:cNvSpPr txBox="1"/>
          <p:nvPr/>
        </p:nvSpPr>
        <p:spPr>
          <a:xfrm>
            <a:off x="6738275" y="3609602"/>
            <a:ext cx="532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GB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Google Shape;444;p39">
            <a:extLst>
              <a:ext uri="{FF2B5EF4-FFF2-40B4-BE49-F238E27FC236}">
                <a16:creationId xmlns:a16="http://schemas.microsoft.com/office/drawing/2014/main" id="{843751C4-D8F5-F11E-1888-04B814E164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78072" y="48707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3.1. MỘT SỐ NGHIỆP VỤ CƠ BẢN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65839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>
            <a:spLocks noGrp="1"/>
          </p:cNvSpPr>
          <p:nvPr>
            <p:ph type="title"/>
          </p:nvPr>
        </p:nvSpPr>
        <p:spPr>
          <a:xfrm>
            <a:off x="2178395" y="333618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3.1. MỘT SỐ NGHIỆP VỤ CƠ BẢN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FFD25A-45E7-E36D-532C-142022F5F848}"/>
              </a:ext>
            </a:extLst>
          </p:cNvPr>
          <p:cNvSpPr txBox="1"/>
          <p:nvPr/>
        </p:nvSpPr>
        <p:spPr>
          <a:xfrm>
            <a:off x="2250758" y="933713"/>
            <a:ext cx="5921829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CREATE</a:t>
            </a:r>
            <a:r>
              <a:rPr lang="en-US" sz="900" dirty="0"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TRIGGER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trig_check_balance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[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dbo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]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[Transactions]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AFTER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INSERT</a:t>
            </a:r>
            <a:endParaRPr lang="en-GB" sz="900" dirty="0"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@amount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money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@amount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AmountOfTransaction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inserted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@accountid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@accountid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inserted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@balance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money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@balance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Account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@accountid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@transactionid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@transactionid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inserted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IF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@balance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@amount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Transactions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StatusOfTransaction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1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@transactionid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Declare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@receiverid </a:t>
            </a:r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int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@receiverid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ReceiverID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inserted</a:t>
            </a:r>
          </a:p>
          <a:p>
            <a:r>
              <a:rPr lang="en-US" sz="9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Account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-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@amount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@accountid</a:t>
            </a:r>
          </a:p>
          <a:p>
            <a:r>
              <a:rPr lang="en-US" sz="9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Account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CurrentBalance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+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@amount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@receiverid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BEGIN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FF00FF"/>
                </a:solidFill>
                <a:latin typeface="Consolas" panose="020B0609020204030204" pitchFamily="49" charset="0"/>
              </a:rPr>
              <a:t>UPDATE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Transactions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SET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StatusOfTransaction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0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TransactionID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@transactionid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PRINT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'Giao dich that bai vi so du </a:t>
            </a:r>
            <a:r>
              <a:rPr lang="en-GB" sz="900" dirty="0" err="1">
                <a:solidFill>
                  <a:srgbClr val="FF0000"/>
                </a:solidFill>
                <a:latin typeface="Consolas" panose="020B0609020204030204" pitchFamily="49" charset="0"/>
              </a:rPr>
              <a:t>khong</a:t>
            </a:r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 du!'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;</a:t>
            </a:r>
            <a:endParaRPr lang="en-GB" sz="9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7DEA04-3F7D-04B3-CFF7-2F2C360F1BAA}"/>
              </a:ext>
            </a:extLst>
          </p:cNvPr>
          <p:cNvSpPr txBox="1"/>
          <p:nvPr/>
        </p:nvSpPr>
        <p:spPr>
          <a:xfrm>
            <a:off x="3649142" y="4662571"/>
            <a:ext cx="35632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Xử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lí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nghiệp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vụ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chuyển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tiền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bằng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truy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vấn</a:t>
            </a:r>
            <a:r>
              <a:rPr lang="en-US" i="1" dirty="0">
                <a:solidFill>
                  <a:schemeClr val="bg1"/>
                </a:solidFill>
              </a:rPr>
              <a:t>  </a:t>
            </a:r>
            <a:endParaRPr lang="en-GB" i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47BB5-CA92-F7DD-151F-7FEAE0C76A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BD9E304-BA9C-17B9-1B39-84E401ACE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8085" y="1557697"/>
            <a:ext cx="1428334" cy="22603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262097-F904-EC9C-4312-E5C2B02CF4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610" y="1557697"/>
            <a:ext cx="1428334" cy="2260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E64C7D-0AED-6170-4A9D-680BC1F83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2448" y="1579365"/>
            <a:ext cx="1437853" cy="2238717"/>
          </a:xfrm>
          <a:prstGeom prst="rect">
            <a:avLst/>
          </a:prstGeom>
        </p:spPr>
      </p:pic>
      <p:sp>
        <p:nvSpPr>
          <p:cNvPr id="444" name="Google Shape;444;p39"/>
          <p:cNvSpPr txBox="1">
            <a:spLocks noGrp="1"/>
          </p:cNvSpPr>
          <p:nvPr>
            <p:ph type="title"/>
          </p:nvPr>
        </p:nvSpPr>
        <p:spPr>
          <a:xfrm>
            <a:off x="2179340" y="40531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3.1. MỘT SỐ NGHIỆP VỤ CƠ BẢN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7DEA04-3F7D-04B3-CFF7-2F2C360F1BAA}"/>
              </a:ext>
            </a:extLst>
          </p:cNvPr>
          <p:cNvSpPr txBox="1"/>
          <p:nvPr/>
        </p:nvSpPr>
        <p:spPr>
          <a:xfrm>
            <a:off x="3051374" y="4390197"/>
            <a:ext cx="4513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</a:rPr>
              <a:t>Kiểm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tra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lịch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sử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giao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dịch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trên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ví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điện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tử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9" name="Google Shape;961;p53">
            <a:extLst>
              <a:ext uri="{FF2B5EF4-FFF2-40B4-BE49-F238E27FC236}">
                <a16:creationId xmlns:a16="http://schemas.microsoft.com/office/drawing/2014/main" id="{4DC2EDDF-9922-E1AB-0791-0A97EB5EFB4D}"/>
              </a:ext>
            </a:extLst>
          </p:cNvPr>
          <p:cNvSpPr/>
          <p:nvPr/>
        </p:nvSpPr>
        <p:spPr>
          <a:xfrm>
            <a:off x="2303973" y="1259128"/>
            <a:ext cx="1517053" cy="2861375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3E3990-21FC-9F5F-BD39-49BEA099FB07}"/>
              </a:ext>
            </a:extLst>
          </p:cNvPr>
          <p:cNvSpPr/>
          <p:nvPr/>
        </p:nvSpPr>
        <p:spPr>
          <a:xfrm>
            <a:off x="2899369" y="3625419"/>
            <a:ext cx="319313" cy="21544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AD6E726-6935-A327-7B4C-3D49B4D08F01}"/>
              </a:ext>
            </a:extLst>
          </p:cNvPr>
          <p:cNvCxnSpPr>
            <a:cxnSpLocks/>
          </p:cNvCxnSpPr>
          <p:nvPr/>
        </p:nvCxnSpPr>
        <p:spPr>
          <a:xfrm>
            <a:off x="2045888" y="3733141"/>
            <a:ext cx="85348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961;p53">
            <a:extLst>
              <a:ext uri="{FF2B5EF4-FFF2-40B4-BE49-F238E27FC236}">
                <a16:creationId xmlns:a16="http://schemas.microsoft.com/office/drawing/2014/main" id="{0BA55F9A-F875-DA81-D678-FB1ADF534EDC}"/>
              </a:ext>
            </a:extLst>
          </p:cNvPr>
          <p:cNvSpPr/>
          <p:nvPr/>
        </p:nvSpPr>
        <p:spPr>
          <a:xfrm>
            <a:off x="4443507" y="1254561"/>
            <a:ext cx="1517053" cy="2861375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" name="Google Shape;961;p53">
            <a:extLst>
              <a:ext uri="{FF2B5EF4-FFF2-40B4-BE49-F238E27FC236}">
                <a16:creationId xmlns:a16="http://schemas.microsoft.com/office/drawing/2014/main" id="{79A1EFEA-7B99-4186-28CA-270EDB10A15D}"/>
              </a:ext>
            </a:extLst>
          </p:cNvPr>
          <p:cNvSpPr/>
          <p:nvPr/>
        </p:nvSpPr>
        <p:spPr>
          <a:xfrm>
            <a:off x="6499345" y="1255675"/>
            <a:ext cx="1517053" cy="2861375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868F90E6-DC60-7FD4-7E8D-44AA6ED26581}"/>
              </a:ext>
            </a:extLst>
          </p:cNvPr>
          <p:cNvCxnSpPr>
            <a:cxnSpLocks/>
          </p:cNvCxnSpPr>
          <p:nvPr/>
        </p:nvCxnSpPr>
        <p:spPr>
          <a:xfrm>
            <a:off x="3664575" y="3162686"/>
            <a:ext cx="973369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A4439F8-9D3D-5601-6D41-067146A021F7}"/>
              </a:ext>
            </a:extLst>
          </p:cNvPr>
          <p:cNvCxnSpPr>
            <a:cxnSpLocks/>
          </p:cNvCxnSpPr>
          <p:nvPr/>
        </p:nvCxnSpPr>
        <p:spPr>
          <a:xfrm flipH="1">
            <a:off x="7749354" y="2213698"/>
            <a:ext cx="1240971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5E12C192-6979-E7E8-888D-D83109480562}"/>
              </a:ext>
            </a:extLst>
          </p:cNvPr>
          <p:cNvSpPr/>
          <p:nvPr/>
        </p:nvSpPr>
        <p:spPr>
          <a:xfrm>
            <a:off x="6853738" y="2129812"/>
            <a:ext cx="768447" cy="1677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EB0AC9F-004E-8BAF-57C0-C65ABE1980C3}"/>
              </a:ext>
            </a:extLst>
          </p:cNvPr>
          <p:cNvSpPr txBox="1"/>
          <p:nvPr/>
        </p:nvSpPr>
        <p:spPr>
          <a:xfrm>
            <a:off x="1980185" y="3824511"/>
            <a:ext cx="9848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Chọn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lịch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sử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giao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dịch</a:t>
            </a:r>
            <a:endParaRPr lang="en-US" sz="1000" b="1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37CAB5C-327E-4399-91BC-5E6E250226B3}"/>
              </a:ext>
            </a:extLst>
          </p:cNvPr>
          <p:cNvSpPr txBox="1"/>
          <p:nvPr/>
        </p:nvSpPr>
        <p:spPr>
          <a:xfrm>
            <a:off x="3558741" y="2568847"/>
            <a:ext cx="984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giao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dịch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được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liệt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kê</a:t>
            </a:r>
            <a:endParaRPr lang="en-GB" sz="1000" b="1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916E1DA-2006-83D7-A4CF-68BE9CA372D3}"/>
              </a:ext>
            </a:extLst>
          </p:cNvPr>
          <p:cNvSpPr txBox="1"/>
          <p:nvPr/>
        </p:nvSpPr>
        <p:spPr>
          <a:xfrm>
            <a:off x="7996419" y="1642988"/>
            <a:ext cx="98488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Xem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báo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cáo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dạng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tháng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dạng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biểu</a:t>
            </a:r>
            <a:r>
              <a:rPr lang="en-US" sz="1000" b="1" dirty="0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000" b="1" dirty="0" err="1">
                <a:solidFill>
                  <a:schemeClr val="bg1"/>
                </a:solidFill>
                <a:effectLst>
                  <a:glow rad="101600">
                    <a:schemeClr val="accent1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đồ</a:t>
            </a:r>
            <a:endParaRPr lang="en-GB" sz="1000" b="1" dirty="0">
              <a:solidFill>
                <a:schemeClr val="bg1"/>
              </a:solidFill>
              <a:effectLst>
                <a:glow rad="101600">
                  <a:schemeClr val="accent1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604399-A7D2-A96B-A149-28DB1AD857FC}"/>
              </a:ext>
            </a:extLst>
          </p:cNvPr>
          <p:cNvSpPr txBox="1"/>
          <p:nvPr/>
        </p:nvSpPr>
        <p:spPr>
          <a:xfrm>
            <a:off x="2238267" y="3291172"/>
            <a:ext cx="532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GB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A9AB13-9908-419B-B27A-F703EE4496F6}"/>
              </a:ext>
            </a:extLst>
          </p:cNvPr>
          <p:cNvSpPr txBox="1"/>
          <p:nvPr/>
        </p:nvSpPr>
        <p:spPr>
          <a:xfrm>
            <a:off x="3785154" y="3202528"/>
            <a:ext cx="532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GB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7855A2D-3891-C4C5-D5C7-5101803FFC2C}"/>
              </a:ext>
            </a:extLst>
          </p:cNvPr>
          <p:cNvSpPr txBox="1"/>
          <p:nvPr/>
        </p:nvSpPr>
        <p:spPr>
          <a:xfrm>
            <a:off x="8278450" y="2297584"/>
            <a:ext cx="532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GB" sz="1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0744C-A0D7-798C-02BD-CC5B6EA31ED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148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>
            <a:spLocks noGrp="1"/>
          </p:cNvSpPr>
          <p:nvPr>
            <p:ph type="title"/>
          </p:nvPr>
        </p:nvSpPr>
        <p:spPr>
          <a:xfrm>
            <a:off x="2278072" y="48707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3.1. MỘT SỐ NGHIỆP VỤ CƠ BẢN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7DEA04-3F7D-04B3-CFF7-2F2C360F1BAA}"/>
              </a:ext>
            </a:extLst>
          </p:cNvPr>
          <p:cNvSpPr txBox="1"/>
          <p:nvPr/>
        </p:nvSpPr>
        <p:spPr>
          <a:xfrm>
            <a:off x="2856389" y="4136840"/>
            <a:ext cx="5812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Thống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kê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các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giao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dịch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trên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tài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khoản</a:t>
            </a:r>
            <a:r>
              <a:rPr lang="en-US" i="1" dirty="0">
                <a:solidFill>
                  <a:schemeClr val="bg1"/>
                </a:solidFill>
              </a:rPr>
              <a:t> (</a:t>
            </a:r>
            <a:r>
              <a:rPr lang="en-US" i="1" dirty="0" err="1">
                <a:solidFill>
                  <a:schemeClr val="bg1"/>
                </a:solidFill>
              </a:rPr>
              <a:t>giả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sử</a:t>
            </a:r>
            <a:r>
              <a:rPr lang="en-US" i="1" dirty="0">
                <a:solidFill>
                  <a:schemeClr val="bg1"/>
                </a:solidFill>
              </a:rPr>
              <a:t> ở </a:t>
            </a:r>
            <a:r>
              <a:rPr lang="en-US" i="1" dirty="0" err="1">
                <a:solidFill>
                  <a:schemeClr val="bg1"/>
                </a:solidFill>
              </a:rPr>
              <a:t>đây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là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tài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khoản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số</a:t>
            </a:r>
            <a:r>
              <a:rPr lang="en-US" i="1" dirty="0">
                <a:solidFill>
                  <a:schemeClr val="bg1"/>
                </a:solidFill>
              </a:rPr>
              <a:t> 5)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BAA6B82-9626-7FB7-76AF-A0E95612FB2A}"/>
              </a:ext>
            </a:extLst>
          </p:cNvPr>
          <p:cNvSpPr txBox="1"/>
          <p:nvPr/>
        </p:nvSpPr>
        <p:spPr>
          <a:xfrm>
            <a:off x="2937906" y="1152131"/>
            <a:ext cx="5047854" cy="281789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105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TransactionID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TransactionDateTime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AmountOfTransaction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ConfirmTime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StatusOfTransaction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ReceiverID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ServiceID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transactions t </a:t>
            </a:r>
          </a:p>
          <a:p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Account a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05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ReceiverID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05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Customer c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05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</a:t>
            </a:r>
            <a:r>
              <a:rPr lang="en-US" sz="105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CustomerID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GB" sz="105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5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5</a:t>
            </a:r>
          </a:p>
          <a:p>
            <a:r>
              <a:rPr lang="en-GB" sz="105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dirty="0">
                <a:solidFill>
                  <a:srgbClr val="0000FF"/>
                </a:solidFill>
                <a:latin typeface="Consolas" panose="020B0609020204030204" pitchFamily="49" charset="0"/>
              </a:rPr>
              <a:t>union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1050" dirty="0">
                <a:solidFill>
                  <a:srgbClr val="808080"/>
                </a:solidFill>
                <a:latin typeface="Consolas" panose="020B0609020204030204" pitchFamily="49" charset="0"/>
              </a:rPr>
              <a:t>(</a:t>
            </a:r>
            <a:endParaRPr lang="en-GB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TransactionID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TransactionDateTime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AmountOfTransaction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ConfirmTime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StatusOfTransaction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ReceiverID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,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ServiceID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transactions t </a:t>
            </a:r>
          </a:p>
          <a:p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Account a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US" sz="105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ReceiverID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05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join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Provider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p </a:t>
            </a:r>
            <a:r>
              <a:rPr lang="en-US" sz="1050" dirty="0">
                <a:solidFill>
                  <a:srgbClr val="0000FF"/>
                </a:solidFill>
                <a:latin typeface="Consolas" panose="020B0609020204030204" pitchFamily="49" charset="0"/>
              </a:rPr>
              <a:t>on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</a:t>
            </a:r>
            <a:r>
              <a:rPr lang="en-US" sz="105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ProviderID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</a:t>
            </a:r>
            <a:r>
              <a:rPr lang="en-US" sz="105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ProviderID</a:t>
            </a:r>
            <a:endParaRPr lang="en-US" sz="105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1050" dirty="0">
                <a:solidFill>
                  <a:srgbClr val="0000FF"/>
                </a:solidFill>
                <a:latin typeface="Consolas" panose="020B0609020204030204" pitchFamily="49" charset="0"/>
              </a:rPr>
              <a:t>where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t</a:t>
            </a:r>
            <a:r>
              <a:rPr lang="en-GB" sz="1050" dirty="0" err="1">
                <a:solidFill>
                  <a:srgbClr val="808080"/>
                </a:solidFill>
                <a:latin typeface="Consolas" panose="020B0609020204030204" pitchFamily="49" charset="0"/>
              </a:rPr>
              <a:t>.</a:t>
            </a:r>
            <a:r>
              <a:rPr lang="en-GB" sz="1050" dirty="0" err="1">
                <a:solidFill>
                  <a:srgbClr val="000000"/>
                </a:solidFill>
                <a:latin typeface="Consolas" panose="020B0609020204030204" pitchFamily="49" charset="0"/>
              </a:rPr>
              <a:t>AccountID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105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GB" sz="1050" dirty="0">
                <a:solidFill>
                  <a:srgbClr val="000000"/>
                </a:solidFill>
                <a:latin typeface="Consolas" panose="020B0609020204030204" pitchFamily="49" charset="0"/>
              </a:rPr>
              <a:t> 5</a:t>
            </a:r>
          </a:p>
          <a:p>
            <a:r>
              <a:rPr lang="en-GB" sz="1050" dirty="0">
                <a:solidFill>
                  <a:srgbClr val="808080"/>
                </a:solidFill>
                <a:latin typeface="Consolas" panose="020B0609020204030204" pitchFamily="49" charset="0"/>
              </a:rPr>
              <a:t>)</a:t>
            </a:r>
            <a:endParaRPr lang="en-GB" sz="9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415FFB-D1C5-F77F-9CBA-DA2C92477B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8" t="-82"/>
          <a:stretch/>
        </p:blipFill>
        <p:spPr>
          <a:xfrm>
            <a:off x="2137544" y="1750851"/>
            <a:ext cx="6678796" cy="16088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BA4CD-BB4A-077D-9859-EAE4A68621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496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9"/>
          <p:cNvSpPr txBox="1">
            <a:spLocks noGrp="1"/>
          </p:cNvSpPr>
          <p:nvPr>
            <p:ph type="title"/>
          </p:nvPr>
        </p:nvSpPr>
        <p:spPr>
          <a:xfrm>
            <a:off x="2027539" y="439695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3.1. MỘT SỐ NGHIỆP VỤ CƠ BẢN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C7DEA04-3F7D-04B3-CFF7-2F2C360F1BAA}"/>
              </a:ext>
            </a:extLst>
          </p:cNvPr>
          <p:cNvSpPr txBox="1"/>
          <p:nvPr/>
        </p:nvSpPr>
        <p:spPr>
          <a:xfrm>
            <a:off x="2761672" y="4271951"/>
            <a:ext cx="5812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>
                <a:solidFill>
                  <a:schemeClr val="bg1"/>
                </a:solidFill>
              </a:rPr>
              <a:t>Thống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kê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các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giao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dịch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trên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tài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khoản</a:t>
            </a:r>
            <a:r>
              <a:rPr lang="en-US" i="1" dirty="0">
                <a:solidFill>
                  <a:schemeClr val="bg1"/>
                </a:solidFill>
              </a:rPr>
              <a:t> (</a:t>
            </a:r>
            <a:r>
              <a:rPr lang="en-US" i="1" dirty="0" err="1">
                <a:solidFill>
                  <a:schemeClr val="bg1"/>
                </a:solidFill>
              </a:rPr>
              <a:t>giả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sử</a:t>
            </a:r>
            <a:r>
              <a:rPr lang="en-US" i="1" dirty="0">
                <a:solidFill>
                  <a:schemeClr val="bg1"/>
                </a:solidFill>
              </a:rPr>
              <a:t> ở </a:t>
            </a:r>
            <a:r>
              <a:rPr lang="en-US" i="1" dirty="0" err="1">
                <a:solidFill>
                  <a:schemeClr val="bg1"/>
                </a:solidFill>
              </a:rPr>
              <a:t>đây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là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tài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khoản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số</a:t>
            </a:r>
            <a:r>
              <a:rPr lang="en-US" i="1" dirty="0">
                <a:solidFill>
                  <a:schemeClr val="bg1"/>
                </a:solidFill>
              </a:rPr>
              <a:t> 5)</a:t>
            </a:r>
            <a:endParaRPr lang="en-GB" i="1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502F39-B7AB-C48E-BF18-D2C239FD5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18" t="3821" r="1377" b="4039"/>
          <a:stretch/>
        </p:blipFill>
        <p:spPr>
          <a:xfrm>
            <a:off x="5762564" y="1428166"/>
            <a:ext cx="2916337" cy="2099870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B803D7-37DB-B918-9430-A83F121E48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9" t="4793"/>
          <a:stretch/>
        </p:blipFill>
        <p:spPr>
          <a:xfrm>
            <a:off x="2081149" y="1428166"/>
            <a:ext cx="3262526" cy="2099870"/>
          </a:xfrm>
          <a:prstGeom prst="rect">
            <a:avLst/>
          </a:prstGeom>
          <a:effectLst>
            <a:glow rad="1397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F6B58CB-3A4E-52DB-2925-6C2BA9693567}"/>
              </a:ext>
            </a:extLst>
          </p:cNvPr>
          <p:cNvSpPr txBox="1"/>
          <p:nvPr/>
        </p:nvSpPr>
        <p:spPr>
          <a:xfrm>
            <a:off x="2358501" y="3650964"/>
            <a:ext cx="2707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</a:rPr>
              <a:t>Tổng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giá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trị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giao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dịch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các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tháng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3DAF54-9B14-C238-32C0-8C13C03FF965}"/>
              </a:ext>
            </a:extLst>
          </p:cNvPr>
          <p:cNvSpPr txBox="1"/>
          <p:nvPr/>
        </p:nvSpPr>
        <p:spPr>
          <a:xfrm>
            <a:off x="5866821" y="3650965"/>
            <a:ext cx="27078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Chi </a:t>
            </a:r>
            <a:r>
              <a:rPr lang="en-US" i="1" dirty="0" err="1">
                <a:solidFill>
                  <a:schemeClr val="bg1"/>
                </a:solidFill>
              </a:rPr>
              <a:t>tiêu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cho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các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loại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dịch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vụ</a:t>
            </a:r>
            <a:endParaRPr lang="en-GB" i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C6CC9E-7FDF-49A1-AD4D-10BD404A17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797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6"/>
          <p:cNvSpPr txBox="1">
            <a:spLocks noGrp="1"/>
          </p:cNvSpPr>
          <p:nvPr>
            <p:ph type="title" idx="6"/>
          </p:nvPr>
        </p:nvSpPr>
        <p:spPr>
          <a:xfrm>
            <a:off x="1808853" y="497115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3.2. BÁO CÁO CƠ BẢN HỖ TRỢ RA QUYẾT ĐỊNH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5" name="Google Shape;395;p36"/>
          <p:cNvSpPr txBox="1">
            <a:spLocks noGrp="1"/>
          </p:cNvSpPr>
          <p:nvPr>
            <p:ph type="title"/>
          </p:nvPr>
        </p:nvSpPr>
        <p:spPr>
          <a:xfrm>
            <a:off x="1265960" y="1023072"/>
            <a:ext cx="22440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endParaRPr lang="en-GB" dirty="0"/>
          </a:p>
        </p:txBody>
      </p:sp>
      <p:sp>
        <p:nvSpPr>
          <p:cNvPr id="396" name="Google Shape;396;p36"/>
          <p:cNvSpPr txBox="1">
            <a:spLocks noGrp="1"/>
          </p:cNvSpPr>
          <p:nvPr>
            <p:ph type="subTitle" idx="1"/>
          </p:nvPr>
        </p:nvSpPr>
        <p:spPr>
          <a:xfrm>
            <a:off x="1209587" y="1807707"/>
            <a:ext cx="2244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/>
              <a:t>Rencency</a:t>
            </a:r>
            <a:endParaRPr dirty="0"/>
          </a:p>
        </p:txBody>
      </p:sp>
      <p:sp>
        <p:nvSpPr>
          <p:cNvPr id="397" name="Google Shape;397;p36"/>
          <p:cNvSpPr txBox="1">
            <a:spLocks noGrp="1"/>
          </p:cNvSpPr>
          <p:nvPr>
            <p:ph type="title" idx="2"/>
          </p:nvPr>
        </p:nvSpPr>
        <p:spPr>
          <a:xfrm>
            <a:off x="2126085" y="1026426"/>
            <a:ext cx="22425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F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398" name="Google Shape;398;p36"/>
          <p:cNvSpPr txBox="1">
            <a:spLocks noGrp="1"/>
          </p:cNvSpPr>
          <p:nvPr>
            <p:ph type="subTitle" idx="3"/>
          </p:nvPr>
        </p:nvSpPr>
        <p:spPr>
          <a:xfrm>
            <a:off x="2126085" y="1807707"/>
            <a:ext cx="22425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Frequency</a:t>
            </a:r>
            <a:endParaRPr dirty="0"/>
          </a:p>
        </p:txBody>
      </p:sp>
      <p:sp>
        <p:nvSpPr>
          <p:cNvPr id="399" name="Google Shape;399;p36"/>
          <p:cNvSpPr txBox="1">
            <a:spLocks noGrp="1"/>
          </p:cNvSpPr>
          <p:nvPr>
            <p:ph type="title" idx="4"/>
          </p:nvPr>
        </p:nvSpPr>
        <p:spPr>
          <a:xfrm>
            <a:off x="2986210" y="1029780"/>
            <a:ext cx="22425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M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400" name="Google Shape;400;p36"/>
          <p:cNvSpPr txBox="1">
            <a:spLocks noGrp="1"/>
          </p:cNvSpPr>
          <p:nvPr>
            <p:ph type="subTitle" idx="5"/>
          </p:nvPr>
        </p:nvSpPr>
        <p:spPr>
          <a:xfrm>
            <a:off x="2986210" y="1807707"/>
            <a:ext cx="22425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Monetary</a:t>
            </a:r>
            <a:endParaRPr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20E33E-59E0-04C5-41D1-E6C4653FEAF3}"/>
              </a:ext>
            </a:extLst>
          </p:cNvPr>
          <p:cNvSpPr txBox="1"/>
          <p:nvPr/>
        </p:nvSpPr>
        <p:spPr>
          <a:xfrm>
            <a:off x="1808853" y="2410720"/>
            <a:ext cx="4582987" cy="2031325"/>
          </a:xfrm>
          <a:prstGeom prst="rect">
            <a:avLst/>
          </a:prstGeom>
          <a:solidFill>
            <a:schemeClr val="bg1"/>
          </a:solidFill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select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808080"/>
                </a:solidFill>
                <a:latin typeface="Consolas" panose="020B0609020204030204" pitchFamily="49" charset="0"/>
              </a:rPr>
              <a:t>*,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case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rfm_rank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=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111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'Best Customers'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rfm_rank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'[3-4][3-4][1-4]'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'Lost Bad Customer'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rfm_rank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'[3-4]2[1-4]'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'Lost Customers'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rfm_rank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'21[1-4]'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'Almost Lost'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rfm_rank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'11[2-4]'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'Loyal Customers'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rfm_rank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'[1-2][1-3]1'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'Big Spenders'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rfm_rank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'[1-2]4[1-4]'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'New Customers'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rfm_rank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'[3-4]1[1-4]'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'Hibernating’ 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WHEN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rfm_rank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808080"/>
                </a:solidFill>
                <a:latin typeface="Consolas" panose="020B0609020204030204" pitchFamily="49" charset="0"/>
              </a:rPr>
              <a:t>LIKE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'[1-2][2-3][2-4]'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0000FF"/>
                </a:solidFill>
                <a:latin typeface="Consolas" panose="020B0609020204030204" pitchFamily="49" charset="0"/>
              </a:rPr>
              <a:t>THEN</a:t>
            </a:r>
            <a:r>
              <a:rPr lang="en-US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900" dirty="0">
                <a:solidFill>
                  <a:srgbClr val="FF0000"/>
                </a:solidFill>
                <a:latin typeface="Consolas" panose="020B0609020204030204" pitchFamily="49" charset="0"/>
              </a:rPr>
              <a:t>'Potential Loyalists'</a:t>
            </a:r>
            <a:endParaRPr lang="en-US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else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>
                <a:solidFill>
                  <a:srgbClr val="FF0000"/>
                </a:solidFill>
                <a:latin typeface="Consolas" panose="020B0609020204030204" pitchFamily="49" charset="0"/>
              </a:rPr>
              <a:t>'Unknown'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end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as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rfm_segment</a:t>
            </a:r>
            <a:endParaRPr lang="en-GB" sz="9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GB" sz="900" dirty="0">
                <a:solidFill>
                  <a:srgbClr val="0000FF"/>
                </a:solidFill>
                <a:latin typeface="Consolas" panose="020B0609020204030204" pitchFamily="49" charset="0"/>
              </a:rPr>
              <a:t>from</a:t>
            </a:r>
            <a:r>
              <a:rPr lang="en-GB" sz="9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GB" sz="900" dirty="0" err="1">
                <a:solidFill>
                  <a:srgbClr val="000000"/>
                </a:solidFill>
                <a:latin typeface="Consolas" panose="020B0609020204030204" pitchFamily="49" charset="0"/>
              </a:rPr>
              <a:t>rfm_rank_concat</a:t>
            </a:r>
            <a:endParaRPr lang="en-GB" sz="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FA056C-5D01-DCEC-C95B-0A9A560DE76A}"/>
              </a:ext>
            </a:extLst>
          </p:cNvPr>
          <p:cNvSpPr txBox="1"/>
          <p:nvPr/>
        </p:nvSpPr>
        <p:spPr>
          <a:xfrm>
            <a:off x="4856982" y="1182975"/>
            <a:ext cx="3991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</a:rPr>
              <a:t>Kĩ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thuật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phân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khúc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khách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hàng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dựa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trên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hành</a:t>
            </a:r>
            <a:r>
              <a:rPr lang="en-GB" sz="1200" dirty="0">
                <a:solidFill>
                  <a:schemeClr val="bg1"/>
                </a:solidFill>
              </a:rPr>
              <a:t> vi </a:t>
            </a:r>
            <a:r>
              <a:rPr lang="en-GB" sz="1200" dirty="0" err="1">
                <a:solidFill>
                  <a:schemeClr val="bg1"/>
                </a:solidFill>
              </a:rPr>
              <a:t>giao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dịch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của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khách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hàng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trong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quá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khứ</a:t>
            </a: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D8ED8F-467A-FFD6-E8DB-F9B06AF0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280" y="2207465"/>
            <a:ext cx="2242500" cy="2664699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Google Shape;335;p30">
            <a:extLst>
              <a:ext uri="{FF2B5EF4-FFF2-40B4-BE49-F238E27FC236}">
                <a16:creationId xmlns:a16="http://schemas.microsoft.com/office/drawing/2014/main" id="{B60D012A-4656-C913-09C4-17CAF0B28244}"/>
              </a:ext>
            </a:extLst>
          </p:cNvPr>
          <p:cNvSpPr/>
          <p:nvPr/>
        </p:nvSpPr>
        <p:spPr>
          <a:xfrm>
            <a:off x="4702713" y="108146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6B5562-6BD2-8547-208D-35B05BE849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  <p:sp>
        <p:nvSpPr>
          <p:cNvPr id="6" name="Arrow: Bent-Up 5">
            <a:extLst>
              <a:ext uri="{FF2B5EF4-FFF2-40B4-BE49-F238E27FC236}">
                <a16:creationId xmlns:a16="http://schemas.microsoft.com/office/drawing/2014/main" id="{32FB884F-2512-1EC4-4C07-593DF07D90C2}"/>
              </a:ext>
            </a:extLst>
          </p:cNvPr>
          <p:cNvSpPr/>
          <p:nvPr/>
        </p:nvSpPr>
        <p:spPr>
          <a:xfrm rot="5400000">
            <a:off x="4825018" y="3226953"/>
            <a:ext cx="860126" cy="2462220"/>
          </a:xfrm>
          <a:prstGeom prst="bentUpArrow">
            <a:avLst>
              <a:gd name="adj1" fmla="val 9366"/>
              <a:gd name="adj2" fmla="val 25391"/>
              <a:gd name="adj3" fmla="val 28908"/>
            </a:avLst>
          </a:prstGeom>
          <a:solidFill>
            <a:srgbClr val="FF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/>
      <p:bldP spid="396" grpId="0" build="p"/>
      <p:bldP spid="397" grpId="0"/>
      <p:bldP spid="398" grpId="0" build="p"/>
      <p:bldP spid="399" grpId="0"/>
      <p:bldP spid="400" grpId="0" build="p"/>
      <p:bldP spid="4" grpId="0" animBg="1"/>
      <p:bldP spid="5" grpId="0"/>
      <p:bldP spid="12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ED8ED8F-467A-FFD6-E8DB-F9B06AF02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5070" y="2223200"/>
            <a:ext cx="2240120" cy="2661871"/>
          </a:xfrm>
          <a:prstGeom prst="rect">
            <a:avLst/>
          </a:prstGeom>
          <a:ln>
            <a:noFill/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EF09F07-FFD2-400A-E658-F1C05D3F78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4868"/>
          <a:stretch/>
        </p:blipFill>
        <p:spPr>
          <a:xfrm>
            <a:off x="5205087" y="2792262"/>
            <a:ext cx="3580385" cy="1317246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C67F7-5380-1EEB-11BA-F283E07831C5}"/>
              </a:ext>
            </a:extLst>
          </p:cNvPr>
          <p:cNvSpPr txBox="1"/>
          <p:nvPr/>
        </p:nvSpPr>
        <p:spPr>
          <a:xfrm>
            <a:off x="5580820" y="4247491"/>
            <a:ext cx="3135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i="1" dirty="0" err="1">
                <a:solidFill>
                  <a:schemeClr val="bg1"/>
                </a:solidFill>
              </a:rPr>
              <a:t>Đưa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ra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các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chương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trình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khuyến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mại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phù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hợp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với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từng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nhóm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khách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 err="1">
                <a:solidFill>
                  <a:schemeClr val="bg1"/>
                </a:solidFill>
              </a:rPr>
              <a:t>hàng</a:t>
            </a:r>
            <a:endParaRPr lang="en-GB" sz="1200" i="1" dirty="0">
              <a:solidFill>
                <a:schemeClr val="bg1"/>
              </a:solidFill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00E022F6-1160-376A-67F2-AFCB25BBFF74}"/>
              </a:ext>
            </a:extLst>
          </p:cNvPr>
          <p:cNvSpPr/>
          <p:nvPr/>
        </p:nvSpPr>
        <p:spPr>
          <a:xfrm>
            <a:off x="4386131" y="3250528"/>
            <a:ext cx="719270" cy="305471"/>
          </a:xfrm>
          <a:prstGeom prst="rightArrow">
            <a:avLst/>
          </a:prstGeom>
          <a:solidFill>
            <a:srgbClr val="FF000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Subtitle 19">
            <a:extLst>
              <a:ext uri="{FF2B5EF4-FFF2-40B4-BE49-F238E27FC236}">
                <a16:creationId xmlns:a16="http://schemas.microsoft.com/office/drawing/2014/main" id="{FC056EC3-0268-297E-E1CB-211B09444474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21" name="Google Shape;395;p36">
            <a:extLst>
              <a:ext uri="{FF2B5EF4-FFF2-40B4-BE49-F238E27FC236}">
                <a16:creationId xmlns:a16="http://schemas.microsoft.com/office/drawing/2014/main" id="{C83A6C23-2D88-C5F0-071C-8E7F59FABB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5960" y="1023072"/>
            <a:ext cx="22440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</a:t>
            </a:r>
            <a:endParaRPr lang="en-GB" dirty="0"/>
          </a:p>
        </p:txBody>
      </p:sp>
      <p:sp>
        <p:nvSpPr>
          <p:cNvPr id="22" name="Google Shape;397;p36">
            <a:extLst>
              <a:ext uri="{FF2B5EF4-FFF2-40B4-BE49-F238E27FC236}">
                <a16:creationId xmlns:a16="http://schemas.microsoft.com/office/drawing/2014/main" id="{D637B062-FF03-B118-31F6-0C8E1EB1D83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126085" y="1026426"/>
            <a:ext cx="22425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4"/>
                </a:solidFill>
              </a:rPr>
              <a:t>F</a:t>
            </a:r>
            <a:endParaRPr dirty="0">
              <a:solidFill>
                <a:schemeClr val="accent4"/>
              </a:solidFill>
            </a:endParaRPr>
          </a:p>
        </p:txBody>
      </p:sp>
      <p:sp>
        <p:nvSpPr>
          <p:cNvPr id="23" name="Google Shape;399;p36">
            <a:extLst>
              <a:ext uri="{FF2B5EF4-FFF2-40B4-BE49-F238E27FC236}">
                <a16:creationId xmlns:a16="http://schemas.microsoft.com/office/drawing/2014/main" id="{12A28BFD-398E-4F31-7022-EAA28173DC9F}"/>
              </a:ext>
            </a:extLst>
          </p:cNvPr>
          <p:cNvSpPr txBox="1">
            <a:spLocks noGrp="1"/>
          </p:cNvSpPr>
          <p:nvPr>
            <p:ph type="title" idx="4"/>
          </p:nvPr>
        </p:nvSpPr>
        <p:spPr>
          <a:xfrm>
            <a:off x="2986210" y="1029780"/>
            <a:ext cx="22425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5"/>
                </a:solidFill>
              </a:rPr>
              <a:t>M</a:t>
            </a:r>
            <a:endParaRPr dirty="0">
              <a:solidFill>
                <a:schemeClr val="accent5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41A2CB-EF2B-AD28-2B9A-BB8896DEA07B}"/>
              </a:ext>
            </a:extLst>
          </p:cNvPr>
          <p:cNvSpPr txBox="1"/>
          <p:nvPr/>
        </p:nvSpPr>
        <p:spPr>
          <a:xfrm>
            <a:off x="4856982" y="1182975"/>
            <a:ext cx="3991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 err="1">
                <a:solidFill>
                  <a:schemeClr val="bg1"/>
                </a:solidFill>
              </a:rPr>
              <a:t>Kĩ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thuật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phân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khúc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khách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hàng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dựa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trên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hành</a:t>
            </a:r>
            <a:r>
              <a:rPr lang="en-GB" sz="1200" dirty="0">
                <a:solidFill>
                  <a:schemeClr val="bg1"/>
                </a:solidFill>
              </a:rPr>
              <a:t> vi </a:t>
            </a:r>
            <a:r>
              <a:rPr lang="en-GB" sz="1200" dirty="0" err="1">
                <a:solidFill>
                  <a:schemeClr val="bg1"/>
                </a:solidFill>
              </a:rPr>
              <a:t>giao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dịch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của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khách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hàng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trong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quá</a:t>
            </a:r>
            <a:r>
              <a:rPr lang="en-GB" sz="1200" dirty="0">
                <a:solidFill>
                  <a:schemeClr val="bg1"/>
                </a:solidFill>
              </a:rPr>
              <a:t> </a:t>
            </a:r>
            <a:r>
              <a:rPr lang="en-GB" sz="1200" dirty="0" err="1">
                <a:solidFill>
                  <a:schemeClr val="bg1"/>
                </a:solidFill>
              </a:rPr>
              <a:t>khứ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5" name="Google Shape;335;p30">
            <a:extLst>
              <a:ext uri="{FF2B5EF4-FFF2-40B4-BE49-F238E27FC236}">
                <a16:creationId xmlns:a16="http://schemas.microsoft.com/office/drawing/2014/main" id="{5521177F-ACD8-1877-0B7A-BDAF3200739C}"/>
              </a:ext>
            </a:extLst>
          </p:cNvPr>
          <p:cNvSpPr/>
          <p:nvPr/>
        </p:nvSpPr>
        <p:spPr>
          <a:xfrm>
            <a:off x="4702713" y="1081462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94;p36">
            <a:extLst>
              <a:ext uri="{FF2B5EF4-FFF2-40B4-BE49-F238E27FC236}">
                <a16:creationId xmlns:a16="http://schemas.microsoft.com/office/drawing/2014/main" id="{972B0756-EE7B-CD29-957E-9B7FA52DD97A}"/>
              </a:ext>
            </a:extLst>
          </p:cNvPr>
          <p:cNvSpPr txBox="1">
            <a:spLocks noGrp="1"/>
          </p:cNvSpPr>
          <p:nvPr>
            <p:ph type="title" idx="6"/>
          </p:nvPr>
        </p:nvSpPr>
        <p:spPr>
          <a:xfrm>
            <a:off x="1808853" y="497115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latin typeface="+mj-lt"/>
              </a:rPr>
              <a:t>3.2. BÁO CÁO CƠ BẢN HỖ TRỢ RA QUYẾT ĐỊNH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517AA527-9352-D29E-733A-50A6C8527B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15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3BB8AC9-869C-7DC8-567B-A57F08FA0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6731" y="1105518"/>
            <a:ext cx="6934199" cy="3540867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73148B15-FA17-FAF0-5A3D-0411B65E57F0}"/>
              </a:ext>
            </a:extLst>
          </p:cNvPr>
          <p:cNvGrpSpPr/>
          <p:nvPr/>
        </p:nvGrpSpPr>
        <p:grpSpPr>
          <a:xfrm>
            <a:off x="2378810" y="1315455"/>
            <a:ext cx="3078767" cy="1655926"/>
            <a:chOff x="1548246" y="1250636"/>
            <a:chExt cx="3304309" cy="1901273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E5A4858-BA24-74D0-4BB0-5038C011CB8C}"/>
                </a:ext>
              </a:extLst>
            </p:cNvPr>
            <p:cNvSpPr/>
            <p:nvPr/>
          </p:nvSpPr>
          <p:spPr>
            <a:xfrm>
              <a:off x="1995055" y="1731818"/>
              <a:ext cx="2410690" cy="1420091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2135F85-1951-C2D5-EA79-EAE66EF7E5B0}"/>
                </a:ext>
              </a:extLst>
            </p:cNvPr>
            <p:cNvSpPr txBox="1"/>
            <p:nvPr/>
          </p:nvSpPr>
          <p:spPr>
            <a:xfrm>
              <a:off x="1548246" y="1250636"/>
              <a:ext cx="330430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S</a:t>
              </a:r>
              <a:r>
                <a:rPr lang="vi-VN" sz="1200" b="1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ố giao </a:t>
              </a:r>
              <a:r>
                <a:rPr lang="vi-VN" sz="1200" b="1" i="0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dịch</a:t>
              </a:r>
              <a:r>
                <a:rPr lang="vi-VN" sz="1200" b="1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&amp;</a:t>
              </a:r>
            </a:p>
            <a:p>
              <a:pPr algn="ctr"/>
              <a:r>
                <a:rPr lang="en-US" sz="1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Tổng</a:t>
              </a:r>
              <a:r>
                <a:rPr 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n-US" sz="1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giá</a:t>
              </a:r>
              <a:r>
                <a:rPr 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n-US" sz="1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trị</a:t>
              </a:r>
              <a:r>
                <a:rPr 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n-US" sz="1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giao</a:t>
              </a:r>
              <a:r>
                <a:rPr lang="en-US" sz="12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en-US" sz="1200" b="1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dịch</a:t>
              </a:r>
              <a:r>
                <a:rPr lang="vi-VN" sz="1200" b="1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theo </a:t>
              </a:r>
              <a:r>
                <a:rPr lang="vi-VN" sz="1200" b="1" i="0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từng</a:t>
              </a:r>
              <a:r>
                <a:rPr lang="vi-VN" sz="1200" b="1" i="0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 </a:t>
              </a:r>
              <a:r>
                <a:rPr lang="vi-VN" sz="1200" b="1" i="0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</a:rPr>
                <a:t>tháng</a:t>
              </a:r>
              <a:endParaRPr lang="en-GB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3" name="Connector: Elbow 2">
            <a:extLst>
              <a:ext uri="{FF2B5EF4-FFF2-40B4-BE49-F238E27FC236}">
                <a16:creationId xmlns:a16="http://schemas.microsoft.com/office/drawing/2014/main" id="{40808C1A-9EE7-CB56-3DDB-9D37996A1697}"/>
              </a:ext>
            </a:extLst>
          </p:cNvPr>
          <p:cNvCxnSpPr>
            <a:cxnSpLocks/>
          </p:cNvCxnSpPr>
          <p:nvPr/>
        </p:nvCxnSpPr>
        <p:spPr>
          <a:xfrm>
            <a:off x="5082335" y="2525975"/>
            <a:ext cx="1306780" cy="644029"/>
          </a:xfrm>
          <a:prstGeom prst="bentConnector3">
            <a:avLst>
              <a:gd name="adj1" fmla="val 50000"/>
            </a:avLst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14C937E-1BB8-F5E1-BC5B-A75527BC43D4}"/>
              </a:ext>
            </a:extLst>
          </p:cNvPr>
          <p:cNvSpPr txBox="1"/>
          <p:nvPr/>
        </p:nvSpPr>
        <p:spPr>
          <a:xfrm>
            <a:off x="6280756" y="2956170"/>
            <a:ext cx="2551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Đưa</a:t>
            </a:r>
            <a:r>
              <a:rPr 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</a:t>
            </a:r>
            <a:r>
              <a:rPr 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chiến</a:t>
            </a:r>
            <a:r>
              <a:rPr 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lược</a:t>
            </a:r>
            <a:r>
              <a:rPr 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phát</a:t>
            </a:r>
            <a:r>
              <a:rPr 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triển</a:t>
            </a:r>
            <a:r>
              <a:rPr 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</a:t>
            </a:r>
            <a:r>
              <a:rPr 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các</a:t>
            </a:r>
            <a:r>
              <a:rPr 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tháng</a:t>
            </a:r>
            <a:r>
              <a:rPr 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tiếp</a:t>
            </a:r>
            <a:r>
              <a:rPr lang="en-US" sz="1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sz="1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theo</a:t>
            </a:r>
            <a:endParaRPr lang="en-GB" sz="12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AE9B6E-E28B-1282-005F-5C7AB2D791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818E43F-F463-9030-4060-88BE2C4830EC}"/>
              </a:ext>
            </a:extLst>
          </p:cNvPr>
          <p:cNvSpPr txBox="1"/>
          <p:nvPr/>
        </p:nvSpPr>
        <p:spPr>
          <a:xfrm>
            <a:off x="2752417" y="4663384"/>
            <a:ext cx="58129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>
                <a:solidFill>
                  <a:schemeClr val="bg1"/>
                </a:solidFill>
              </a:rPr>
              <a:t>Kết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hợp</a:t>
            </a:r>
            <a:r>
              <a:rPr lang="en-US" i="1" dirty="0">
                <a:solidFill>
                  <a:schemeClr val="bg1"/>
                </a:solidFill>
              </a:rPr>
              <a:t> data </a:t>
            </a:r>
            <a:r>
              <a:rPr lang="en-US" i="1" dirty="0" err="1">
                <a:solidFill>
                  <a:schemeClr val="bg1"/>
                </a:solidFill>
              </a:rPr>
              <a:t>trên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nền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tảng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và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PowerBI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để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tạo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báo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cáo</a:t>
            </a:r>
            <a:endParaRPr lang="en-GB" i="1" dirty="0">
              <a:solidFill>
                <a:schemeClr val="bg1"/>
              </a:solidFill>
            </a:endParaRPr>
          </a:p>
        </p:txBody>
      </p:sp>
      <p:sp>
        <p:nvSpPr>
          <p:cNvPr id="15" name="Google Shape;394;p36">
            <a:extLst>
              <a:ext uri="{FF2B5EF4-FFF2-40B4-BE49-F238E27FC236}">
                <a16:creationId xmlns:a16="http://schemas.microsoft.com/office/drawing/2014/main" id="{8BCADA5E-B7E9-68BB-F19D-82C32A8D001C}"/>
              </a:ext>
            </a:extLst>
          </p:cNvPr>
          <p:cNvSpPr txBox="1">
            <a:spLocks/>
          </p:cNvSpPr>
          <p:nvPr/>
        </p:nvSpPr>
        <p:spPr>
          <a:xfrm>
            <a:off x="1808852" y="497115"/>
            <a:ext cx="7700100" cy="5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vi-VN" dirty="0">
                <a:solidFill>
                  <a:schemeClr val="bg1"/>
                </a:solidFill>
                <a:latin typeface="+mn-lt"/>
              </a:rPr>
              <a:t>3.2. BÁO CÁO CƠ BẢN HỖ TRỢ RA QUYẾT ĐỊNH</a:t>
            </a:r>
          </a:p>
        </p:txBody>
      </p:sp>
    </p:spTree>
    <p:extLst>
      <p:ext uri="{BB962C8B-B14F-4D97-AF65-F5344CB8AC3E}">
        <p14:creationId xmlns:p14="http://schemas.microsoft.com/office/powerpoint/2010/main" val="50868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20;p30">
            <a:extLst>
              <a:ext uri="{FF2B5EF4-FFF2-40B4-BE49-F238E27FC236}">
                <a16:creationId xmlns:a16="http://schemas.microsoft.com/office/drawing/2014/main" id="{044FF596-3E16-CE13-0C61-E91EB533ACB1}"/>
              </a:ext>
            </a:extLst>
          </p:cNvPr>
          <p:cNvSpPr txBox="1">
            <a:spLocks/>
          </p:cNvSpPr>
          <p:nvPr/>
        </p:nvSpPr>
        <p:spPr>
          <a:xfrm>
            <a:off x="3343173" y="794324"/>
            <a:ext cx="458229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2400" b="1" dirty="0">
                <a:solidFill>
                  <a:schemeClr val="bg1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THÀNH VIÊN TEAM EG</a:t>
            </a:r>
          </a:p>
        </p:txBody>
      </p:sp>
      <p:pic>
        <p:nvPicPr>
          <p:cNvPr id="2050" name="Picture 2" descr="May be an image of 3 people and text that says 'BAN TỔ CHỨC NHÀ TÀI TRỢ VÀNG BRAVO NHÀ TÀI TRỢ ĐỒNG HÀNH SVTECH Tn.FoondabonedSucces Seftware MIS &amp; TECH: DATA CHALLENGES 2022 01001001 TEAM EG Liên hệ: Thầy Vũ ọng Sinh 0975674039 Phó BTC Lê Hoàng Vũ 0918782927 Phụ trách thực hiện Fanpage: Khoa Hệ thống thôngt tin quản lý Học viện Ngân Hàng Ngân hàng BIT- BAV'">
            <a:extLst>
              <a:ext uri="{FF2B5EF4-FFF2-40B4-BE49-F238E27FC236}">
                <a16:creationId xmlns:a16="http://schemas.microsoft.com/office/drawing/2014/main" id="{8411F382-99E5-1646-D623-A517AF8B1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" t="30215" r="-85" b="16026"/>
          <a:stretch/>
        </p:blipFill>
        <p:spPr bwMode="auto">
          <a:xfrm>
            <a:off x="2718958" y="1345761"/>
            <a:ext cx="5624440" cy="25346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33E1B6-B658-6425-A4AC-EB878EF515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62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2"/>
          </p:nvPr>
        </p:nvSpPr>
        <p:spPr>
          <a:xfrm>
            <a:off x="2810234" y="2155882"/>
            <a:ext cx="4809900" cy="5391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Giải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quyết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vấn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đề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6F2E66-57A6-7FF5-88D2-FA3A71CD7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98761"/>
            <a:ext cx="1286367" cy="107298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F5C8F6-73B8-B8BA-AF4D-6AD234BFD7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6956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4000" b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56;p33">
            <a:extLst>
              <a:ext uri="{FF2B5EF4-FFF2-40B4-BE49-F238E27FC236}">
                <a16:creationId xmlns:a16="http://schemas.microsoft.com/office/drawing/2014/main" id="{83EC9818-7308-4BB2-EEA6-F5243D909A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01562" y="3110555"/>
            <a:ext cx="2944318" cy="11033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j-lt"/>
              </a:rPr>
              <a:t>VẤN ĐỀ DỮ LIỆU LỚN</a:t>
            </a:r>
            <a:endParaRPr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4419D4-55AA-9FE4-DFC0-B54621DEED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466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5"/>
          <p:cNvSpPr txBox="1">
            <a:spLocks noGrp="1"/>
          </p:cNvSpPr>
          <p:nvPr>
            <p:ph type="title"/>
          </p:nvPr>
        </p:nvSpPr>
        <p:spPr>
          <a:xfrm>
            <a:off x="1844231" y="638803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DỮ LIỆU LỚN (BIGDATA)</a:t>
            </a:r>
          </a:p>
        </p:txBody>
      </p:sp>
      <p:pic>
        <p:nvPicPr>
          <p:cNvPr id="1026" name="Picture 2" descr="La importancia del Big Data y el Data Science » Revista Byte TI">
            <a:extLst>
              <a:ext uri="{FF2B5EF4-FFF2-40B4-BE49-F238E27FC236}">
                <a16:creationId xmlns:a16="http://schemas.microsoft.com/office/drawing/2014/main" id="{1F9747FE-6E8D-519A-400B-94100C303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31" y="1481639"/>
            <a:ext cx="3162271" cy="271479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C2DB35-AD3F-3D6C-57F3-0D04D9C3C043}"/>
              </a:ext>
            </a:extLst>
          </p:cNvPr>
          <p:cNvSpPr txBox="1"/>
          <p:nvPr/>
        </p:nvSpPr>
        <p:spPr>
          <a:xfrm>
            <a:off x="5059680" y="1417320"/>
            <a:ext cx="3364320" cy="295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32AD6B-DDDB-8BE7-3AB3-A3310D7CA1F2}"/>
              </a:ext>
            </a:extLst>
          </p:cNvPr>
          <p:cNvSpPr txBox="1"/>
          <p:nvPr/>
        </p:nvSpPr>
        <p:spPr>
          <a:xfrm>
            <a:off x="4981620" y="1337423"/>
            <a:ext cx="3520440" cy="3116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C55C036-BE83-6B0D-50E4-714CDDCA94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9680" y="1481639"/>
            <a:ext cx="3520440" cy="2828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rõ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ràng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khai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thác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Big Data</a:t>
            </a:r>
          </a:p>
          <a:p>
            <a:pPr marL="171450" indent="-171450" algn="just">
              <a:lnSpc>
                <a:spcPct val="150000"/>
              </a:lnSpc>
              <a:buClrTx/>
              <a:buFont typeface="Arial" panose="020B0604020202020204" pitchFamily="34" charset="0"/>
              <a:buChar char="•"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Tập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trung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vào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các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dữ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liệu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cần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thiết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trong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 Big Data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nền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tảng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/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Dịch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vụ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điện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toán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đám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mây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. </a:t>
            </a:r>
            <a:r>
              <a:rPr lang="en-US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(VD: 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Hadoop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framework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mã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mở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trữ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Big data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trúc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chủ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bình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en-US" altLang="en-US" sz="12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thường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2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Tối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ưu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truy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vấn</a:t>
            </a:r>
            <a:r>
              <a:rPr lang="en-US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,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sử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dụng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đánh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chỉ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chemeClr val="bg1"/>
                </a:solidFill>
                <a:cs typeface="Arial" panose="020B0604020202020204" pitchFamily="34" charset="0"/>
              </a:rPr>
              <a:t>mục</a:t>
            </a:r>
            <a:r>
              <a:rPr lang="en-US" altLang="en-US" sz="12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marR="0" lvl="0" indent="-1714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9659E88-1EFC-339C-F7DA-DD84825CA0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p54"/>
          <p:cNvSpPr txBox="1">
            <a:spLocks noGrp="1"/>
          </p:cNvSpPr>
          <p:nvPr>
            <p:ph type="title"/>
          </p:nvPr>
        </p:nvSpPr>
        <p:spPr>
          <a:xfrm>
            <a:off x="2273300" y="674348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KẾT LUẬN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9B89E-1FF1-619D-29ED-E0144C6D1298}"/>
              </a:ext>
            </a:extLst>
          </p:cNvPr>
          <p:cNvSpPr txBox="1"/>
          <p:nvPr/>
        </p:nvSpPr>
        <p:spPr>
          <a:xfrm>
            <a:off x="2273300" y="1277620"/>
            <a:ext cx="3284220" cy="3414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4098" name="Picture 2" descr="Another player joins Vietnam's crowded e-wallet race">
            <a:extLst>
              <a:ext uri="{FF2B5EF4-FFF2-40B4-BE49-F238E27FC236}">
                <a16:creationId xmlns:a16="http://schemas.microsoft.com/office/drawing/2014/main" id="{9A53794E-A0E8-7EC2-3E51-81703BA8E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8339" y="1277620"/>
            <a:ext cx="2972555" cy="270002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43551E-86DF-EC02-94A9-AB13C2FCDF9B}"/>
              </a:ext>
            </a:extLst>
          </p:cNvPr>
          <p:cNvSpPr txBox="1"/>
          <p:nvPr/>
        </p:nvSpPr>
        <p:spPr>
          <a:xfrm>
            <a:off x="1795778" y="1359815"/>
            <a:ext cx="4048761" cy="19971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Nền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tảng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đã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thiết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kế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đã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đáp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ứng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được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các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nhu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cầu</a:t>
            </a:r>
            <a:r>
              <a:rPr lang="en-US" sz="1200" dirty="0">
                <a:solidFill>
                  <a:schemeClr val="bg1"/>
                </a:solidFill>
              </a:rPr>
              <a:t>: </a:t>
            </a:r>
            <a:r>
              <a:rPr lang="en-US" sz="1200" dirty="0" err="1">
                <a:solidFill>
                  <a:schemeClr val="bg1"/>
                </a:solidFill>
              </a:rPr>
              <a:t>Thực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hiện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giao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dịch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chuyển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tiền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thanh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toán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lưu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trữ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thông</a:t>
            </a:r>
            <a:r>
              <a:rPr lang="en-US" sz="1200" dirty="0">
                <a:solidFill>
                  <a:schemeClr val="bg1"/>
                </a:solidFill>
              </a:rPr>
              <a:t> tin </a:t>
            </a:r>
            <a:r>
              <a:rPr lang="en-US" sz="1200" dirty="0" err="1">
                <a:solidFill>
                  <a:schemeClr val="bg1"/>
                </a:solidFill>
              </a:rPr>
              <a:t>giao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dịch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thông</a:t>
            </a:r>
            <a:r>
              <a:rPr lang="en-US" sz="1200" dirty="0">
                <a:solidFill>
                  <a:schemeClr val="bg1"/>
                </a:solidFill>
              </a:rPr>
              <a:t> tin </a:t>
            </a:r>
            <a:r>
              <a:rPr lang="en-US" sz="1200" dirty="0" err="1">
                <a:solidFill>
                  <a:schemeClr val="bg1"/>
                </a:solidFill>
              </a:rPr>
              <a:t>khách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hàng</a:t>
            </a:r>
            <a:r>
              <a:rPr lang="en-US" sz="1200" dirty="0">
                <a:solidFill>
                  <a:schemeClr val="bg1"/>
                </a:solidFill>
              </a:rPr>
              <a:t>,… </a:t>
            </a:r>
          </a:p>
          <a:p>
            <a:pPr marL="342900" indent="-3429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b="1" dirty="0" err="1">
                <a:solidFill>
                  <a:schemeClr val="bg1"/>
                </a:solidFill>
              </a:rPr>
              <a:t>Tuy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nhiên</a:t>
            </a:r>
            <a:r>
              <a:rPr lang="en-US" sz="1200" b="1" dirty="0">
                <a:solidFill>
                  <a:schemeClr val="bg1"/>
                </a:solidFill>
              </a:rPr>
              <a:t>, </a:t>
            </a:r>
            <a:r>
              <a:rPr lang="en-US" sz="1200" b="1" dirty="0" err="1">
                <a:solidFill>
                  <a:schemeClr val="bg1"/>
                </a:solidFill>
              </a:rPr>
              <a:t>vẫn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còn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đó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một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số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bài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toán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mà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nền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tảng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cần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phải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giải</a:t>
            </a:r>
            <a:r>
              <a:rPr lang="en-US" sz="1200" b="1" dirty="0">
                <a:solidFill>
                  <a:schemeClr val="bg1"/>
                </a:solidFill>
              </a:rPr>
              <a:t> </a:t>
            </a:r>
            <a:r>
              <a:rPr lang="en-US" sz="1200" b="1" dirty="0" err="1">
                <a:solidFill>
                  <a:schemeClr val="bg1"/>
                </a:solidFill>
              </a:rPr>
              <a:t>quyết</a:t>
            </a:r>
            <a:r>
              <a:rPr lang="en-US" sz="1200" dirty="0">
                <a:solidFill>
                  <a:schemeClr val="bg1"/>
                </a:solidFill>
              </a:rPr>
              <a:t>: </a:t>
            </a:r>
            <a:r>
              <a:rPr lang="en-US" sz="1200" dirty="0" err="1">
                <a:solidFill>
                  <a:schemeClr val="bg1"/>
                </a:solidFill>
              </a:rPr>
              <a:t>Đồng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bộ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dữ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liệu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giữa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ngân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hàng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và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nền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tảng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xử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lí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dữ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liệu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lớn</a:t>
            </a:r>
            <a:r>
              <a:rPr lang="en-US" sz="1200" dirty="0">
                <a:solidFill>
                  <a:schemeClr val="bg1"/>
                </a:solidFill>
              </a:rPr>
              <a:t>, </a:t>
            </a:r>
            <a:r>
              <a:rPr lang="en-US" sz="1200" dirty="0" err="1">
                <a:solidFill>
                  <a:schemeClr val="bg1"/>
                </a:solidFill>
              </a:rPr>
              <a:t>vấn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đề</a:t>
            </a:r>
            <a:r>
              <a:rPr lang="en-US" sz="1200" dirty="0">
                <a:solidFill>
                  <a:schemeClr val="bg1"/>
                </a:solidFill>
              </a:rPr>
              <a:t> an </a:t>
            </a:r>
            <a:r>
              <a:rPr lang="en-US" sz="1200" dirty="0" err="1">
                <a:solidFill>
                  <a:schemeClr val="bg1"/>
                </a:solidFill>
              </a:rPr>
              <a:t>toàn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bảo</a:t>
            </a:r>
            <a:r>
              <a:rPr lang="en-US" sz="1200" dirty="0">
                <a:solidFill>
                  <a:schemeClr val="bg1"/>
                </a:solidFill>
              </a:rPr>
              <a:t> </a:t>
            </a:r>
            <a:r>
              <a:rPr lang="en-US" sz="1200" dirty="0" err="1">
                <a:solidFill>
                  <a:schemeClr val="bg1"/>
                </a:solidFill>
              </a:rPr>
              <a:t>mật</a:t>
            </a:r>
            <a:r>
              <a:rPr lang="en-US" sz="1200" dirty="0">
                <a:solidFill>
                  <a:schemeClr val="bg1"/>
                </a:solidFill>
              </a:rPr>
              <a:t>,…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6E6A9-DE0D-7AED-9482-684383AF85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May be an image of 3 people and text that says 'BAN TỔ CHỨC NHÀ TÀI TRỢ VÀNG BRAVO NHÀ TÀI TRỢ ĐỒNG HÀNH SVTECH Tn.FoondabonedSucces Seftware MIS &amp; TECH: DATA CHALLENGES 2022 01001001 TEAM EG Liên hệ: Thầy Vũ ọng Sinh 0975674039 Phó BTC Lê Hoàng Vũ 0918782927 Phụ trách thực hiện Fanpage: Khoa Hệ thống thôngt tin quản lý Học viện Ngân Hàng Ngân hàng BIT- BAV'">
            <a:extLst>
              <a:ext uri="{FF2B5EF4-FFF2-40B4-BE49-F238E27FC236}">
                <a16:creationId xmlns:a16="http://schemas.microsoft.com/office/drawing/2014/main" id="{39C4D76E-4CE9-211D-2297-160550F390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5" t="30215" r="16361" b="16026"/>
          <a:stretch/>
        </p:blipFill>
        <p:spPr bwMode="auto">
          <a:xfrm>
            <a:off x="4941648" y="1284613"/>
            <a:ext cx="3922765" cy="2597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glow rad="101600">
              <a:schemeClr val="accent1">
                <a:satMod val="175000"/>
                <a:alpha val="40000"/>
              </a:schemeClr>
            </a:glow>
            <a:reflection blurRad="12700" stA="38000" endPos="28000" dist="5000" dir="5400000" sy="-100000" algn="bl" rotWithShape="0"/>
          </a:effectLst>
        </p:spPr>
      </p:pic>
      <p:sp>
        <p:nvSpPr>
          <p:cNvPr id="974" name="Google Shape;974;p55"/>
          <p:cNvSpPr txBox="1">
            <a:spLocks noGrp="1"/>
          </p:cNvSpPr>
          <p:nvPr>
            <p:ph type="ctrTitle"/>
          </p:nvPr>
        </p:nvSpPr>
        <p:spPr>
          <a:xfrm>
            <a:off x="1868305" y="1878850"/>
            <a:ext cx="4489157" cy="85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br>
              <a:rPr lang="en" dirty="0"/>
            </a:br>
            <a:r>
              <a:rPr lang="en" dirty="0"/>
              <a:t>For Listening</a:t>
            </a:r>
            <a:endParaRPr dirty="0"/>
          </a:p>
        </p:txBody>
      </p:sp>
      <p:sp>
        <p:nvSpPr>
          <p:cNvPr id="975" name="Google Shape;975;p55"/>
          <p:cNvSpPr txBox="1">
            <a:spLocks noGrp="1"/>
          </p:cNvSpPr>
          <p:nvPr>
            <p:ph type="subTitle" idx="1"/>
          </p:nvPr>
        </p:nvSpPr>
        <p:spPr>
          <a:xfrm>
            <a:off x="2599493" y="4322928"/>
            <a:ext cx="1899594" cy="5470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  <a:uFill>
                  <a:noFill/>
                </a:uFill>
              </a:rPr>
              <a:t>Please support us.</a:t>
            </a:r>
          </a:p>
        </p:txBody>
      </p:sp>
      <p:sp>
        <p:nvSpPr>
          <p:cNvPr id="977" name="Google Shape;977;p55"/>
          <p:cNvSpPr/>
          <p:nvPr/>
        </p:nvSpPr>
        <p:spPr>
          <a:xfrm>
            <a:off x="2363628" y="3778370"/>
            <a:ext cx="471731" cy="475269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8" name="Google Shape;978;p55"/>
          <p:cNvGrpSpPr/>
          <p:nvPr/>
        </p:nvGrpSpPr>
        <p:grpSpPr>
          <a:xfrm>
            <a:off x="2976788" y="3778013"/>
            <a:ext cx="472193" cy="474714"/>
            <a:chOff x="3303268" y="3817349"/>
            <a:chExt cx="346056" cy="345674"/>
          </a:xfrm>
        </p:grpSpPr>
        <p:sp>
          <p:nvSpPr>
            <p:cNvPr id="979" name="Google Shape;979;p55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5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5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5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3" name="Google Shape;983;p55"/>
          <p:cNvGrpSpPr/>
          <p:nvPr/>
        </p:nvGrpSpPr>
        <p:grpSpPr>
          <a:xfrm>
            <a:off x="3589570" y="3778013"/>
            <a:ext cx="472193" cy="474714"/>
            <a:chOff x="3752358" y="3817349"/>
            <a:chExt cx="346056" cy="345674"/>
          </a:xfrm>
        </p:grpSpPr>
        <p:sp>
          <p:nvSpPr>
            <p:cNvPr id="984" name="Google Shape;984;p55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8" name="Google Shape;988;p55"/>
          <p:cNvGrpSpPr/>
          <p:nvPr/>
        </p:nvGrpSpPr>
        <p:grpSpPr>
          <a:xfrm>
            <a:off x="4202353" y="3778013"/>
            <a:ext cx="472150" cy="474714"/>
            <a:chOff x="4201447" y="3817349"/>
            <a:chExt cx="346024" cy="345674"/>
          </a:xfrm>
        </p:grpSpPr>
        <p:sp>
          <p:nvSpPr>
            <p:cNvPr id="989" name="Google Shape;989;p55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43BCAC73-8F14-1A71-FA3B-EBFB59EE73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>
            <a:spLocks noGrp="1"/>
          </p:cNvSpPr>
          <p:nvPr>
            <p:ph type="title" idx="15"/>
          </p:nvPr>
        </p:nvSpPr>
        <p:spPr>
          <a:xfrm>
            <a:off x="1985007" y="602899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NỘI DUNG TRÌNH BÀY</a:t>
            </a:r>
            <a:endParaRPr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21" name="Google Shape;321;p30"/>
          <p:cNvSpPr txBox="1">
            <a:spLocks noGrp="1"/>
          </p:cNvSpPr>
          <p:nvPr>
            <p:ph type="title"/>
          </p:nvPr>
        </p:nvSpPr>
        <p:spPr>
          <a:xfrm>
            <a:off x="2011321" y="154726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22" name="Google Shape;322;p30"/>
          <p:cNvSpPr txBox="1">
            <a:spLocks noGrp="1"/>
          </p:cNvSpPr>
          <p:nvPr>
            <p:ph type="subTitle" idx="1"/>
          </p:nvPr>
        </p:nvSpPr>
        <p:spPr>
          <a:xfrm>
            <a:off x="3182671" y="148151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Mô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tả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bài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toán</a:t>
            </a:r>
            <a:endParaRPr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23" name="Google Shape;323;p30"/>
          <p:cNvSpPr txBox="1">
            <a:spLocks noGrp="1"/>
          </p:cNvSpPr>
          <p:nvPr>
            <p:ph type="subTitle" idx="2"/>
          </p:nvPr>
        </p:nvSpPr>
        <p:spPr>
          <a:xfrm>
            <a:off x="3182672" y="1776785"/>
            <a:ext cx="1451763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100" dirty="0" err="1">
                <a:latin typeface="+mn-lt"/>
              </a:rPr>
              <a:t>Trình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bày</a:t>
            </a:r>
            <a:r>
              <a:rPr lang="en-US" sz="1100" dirty="0">
                <a:latin typeface="+mn-lt"/>
              </a:rPr>
              <a:t> ý </a:t>
            </a:r>
            <a:r>
              <a:rPr lang="en-US" sz="1100" dirty="0" err="1">
                <a:latin typeface="+mn-lt"/>
              </a:rPr>
              <a:t>tưởng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của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bài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toán</a:t>
            </a:r>
            <a:r>
              <a:rPr lang="en-US" sz="1100" dirty="0">
                <a:latin typeface="+mn-lt"/>
              </a:rPr>
              <a:t>  </a:t>
            </a:r>
            <a:endParaRPr sz="1100" dirty="0">
              <a:latin typeface="+mn-lt"/>
            </a:endParaRPr>
          </a:p>
        </p:txBody>
      </p:sp>
      <p:sp>
        <p:nvSpPr>
          <p:cNvPr id="324" name="Google Shape;324;p30"/>
          <p:cNvSpPr txBox="1">
            <a:spLocks noGrp="1"/>
          </p:cNvSpPr>
          <p:nvPr>
            <p:ph type="title" idx="3"/>
          </p:nvPr>
        </p:nvSpPr>
        <p:spPr>
          <a:xfrm>
            <a:off x="2011321" y="290934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27" name="Google Shape;327;p30"/>
          <p:cNvSpPr txBox="1">
            <a:spLocks noGrp="1"/>
          </p:cNvSpPr>
          <p:nvPr>
            <p:ph type="title" idx="6"/>
          </p:nvPr>
        </p:nvSpPr>
        <p:spPr>
          <a:xfrm>
            <a:off x="5495648" y="1549008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02</a:t>
            </a:r>
            <a:endParaRPr sz="3600" dirty="0"/>
          </a:p>
        </p:txBody>
      </p:sp>
      <p:sp>
        <p:nvSpPr>
          <p:cNvPr id="330" name="Google Shape;330;p30"/>
          <p:cNvSpPr txBox="1">
            <a:spLocks noGrp="1"/>
          </p:cNvSpPr>
          <p:nvPr>
            <p:ph type="title" idx="9"/>
          </p:nvPr>
        </p:nvSpPr>
        <p:spPr>
          <a:xfrm>
            <a:off x="5495648" y="2911083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04</a:t>
            </a:r>
            <a:endParaRPr sz="3600" dirty="0"/>
          </a:p>
        </p:txBody>
      </p:sp>
      <p:sp>
        <p:nvSpPr>
          <p:cNvPr id="333" name="Google Shape;333;p30"/>
          <p:cNvSpPr/>
          <p:nvPr/>
        </p:nvSpPr>
        <p:spPr>
          <a:xfrm>
            <a:off x="3077896" y="154729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4" name="Google Shape;334;p30"/>
          <p:cNvSpPr/>
          <p:nvPr/>
        </p:nvSpPr>
        <p:spPr>
          <a:xfrm>
            <a:off x="3077896" y="290937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5" name="Google Shape;335;p30"/>
          <p:cNvSpPr/>
          <p:nvPr/>
        </p:nvSpPr>
        <p:spPr>
          <a:xfrm>
            <a:off x="6562223" y="1549035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6" name="Google Shape;336;p30"/>
          <p:cNvSpPr/>
          <p:nvPr/>
        </p:nvSpPr>
        <p:spPr>
          <a:xfrm>
            <a:off x="6562223" y="2911110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8" name="Google Shape;322;p30">
            <a:extLst>
              <a:ext uri="{FF2B5EF4-FFF2-40B4-BE49-F238E27FC236}">
                <a16:creationId xmlns:a16="http://schemas.microsoft.com/office/drawing/2014/main" id="{2BB4706F-FD29-FF5F-107C-9DE19F67532C}"/>
              </a:ext>
            </a:extLst>
          </p:cNvPr>
          <p:cNvSpPr txBox="1">
            <a:spLocks/>
          </p:cNvSpPr>
          <p:nvPr/>
        </p:nvSpPr>
        <p:spPr>
          <a:xfrm>
            <a:off x="6666998" y="1481519"/>
            <a:ext cx="2524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Thiết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kế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CSDL</a:t>
            </a:r>
          </a:p>
        </p:txBody>
      </p:sp>
      <p:sp>
        <p:nvSpPr>
          <p:cNvPr id="9" name="Google Shape;322;p30">
            <a:extLst>
              <a:ext uri="{FF2B5EF4-FFF2-40B4-BE49-F238E27FC236}">
                <a16:creationId xmlns:a16="http://schemas.microsoft.com/office/drawing/2014/main" id="{BD82784C-2ADF-4641-A4BB-EC8B86BDF80C}"/>
              </a:ext>
            </a:extLst>
          </p:cNvPr>
          <p:cNvSpPr txBox="1">
            <a:spLocks/>
          </p:cNvSpPr>
          <p:nvPr/>
        </p:nvSpPr>
        <p:spPr>
          <a:xfrm>
            <a:off x="3192493" y="2843636"/>
            <a:ext cx="2524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Một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số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nghiệp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vụ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0" name="Google Shape;322;p30">
            <a:extLst>
              <a:ext uri="{FF2B5EF4-FFF2-40B4-BE49-F238E27FC236}">
                <a16:creationId xmlns:a16="http://schemas.microsoft.com/office/drawing/2014/main" id="{78080C50-AF37-8402-6284-74AA44006D8D}"/>
              </a:ext>
            </a:extLst>
          </p:cNvPr>
          <p:cNvSpPr txBox="1">
            <a:spLocks/>
          </p:cNvSpPr>
          <p:nvPr/>
        </p:nvSpPr>
        <p:spPr>
          <a:xfrm>
            <a:off x="6650295" y="2845375"/>
            <a:ext cx="2524200" cy="3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Poppins"/>
              <a:buNone/>
              <a:defRPr sz="1400" b="1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Giải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quyết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các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vấn</a:t>
            </a:r>
            <a:r>
              <a:rPr lang="en-US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16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đề</a:t>
            </a:r>
            <a:endParaRPr 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17" name="Google Shape;323;p30">
            <a:extLst>
              <a:ext uri="{FF2B5EF4-FFF2-40B4-BE49-F238E27FC236}">
                <a16:creationId xmlns:a16="http://schemas.microsoft.com/office/drawing/2014/main" id="{EA191920-CF78-F0FB-42CC-EC59F99D8CC0}"/>
              </a:ext>
            </a:extLst>
          </p:cNvPr>
          <p:cNvSpPr txBox="1">
            <a:spLocks/>
          </p:cNvSpPr>
          <p:nvPr/>
        </p:nvSpPr>
        <p:spPr>
          <a:xfrm>
            <a:off x="3191515" y="3181136"/>
            <a:ext cx="2003227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100" dirty="0" err="1">
                <a:latin typeface="+mn-lt"/>
              </a:rPr>
              <a:t>Truy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vấn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nhằm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thực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hiện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nghiệp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vụ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thực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tế</a:t>
            </a:r>
            <a:endParaRPr lang="vi-VN" sz="1100" dirty="0">
              <a:latin typeface="+mn-lt"/>
            </a:endParaRPr>
          </a:p>
        </p:txBody>
      </p:sp>
      <p:sp>
        <p:nvSpPr>
          <p:cNvPr id="18" name="Google Shape;323;p30">
            <a:extLst>
              <a:ext uri="{FF2B5EF4-FFF2-40B4-BE49-F238E27FC236}">
                <a16:creationId xmlns:a16="http://schemas.microsoft.com/office/drawing/2014/main" id="{6837280D-ACF9-999D-F759-EF8E6168D550}"/>
              </a:ext>
            </a:extLst>
          </p:cNvPr>
          <p:cNvSpPr txBox="1">
            <a:spLocks/>
          </p:cNvSpPr>
          <p:nvPr/>
        </p:nvSpPr>
        <p:spPr>
          <a:xfrm>
            <a:off x="6712834" y="1777229"/>
            <a:ext cx="2003227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100" dirty="0" err="1">
                <a:latin typeface="+mn-lt"/>
              </a:rPr>
              <a:t>Biến</a:t>
            </a:r>
            <a:r>
              <a:rPr lang="en-US" sz="1100" dirty="0">
                <a:latin typeface="+mn-lt"/>
              </a:rPr>
              <a:t> ý </a:t>
            </a:r>
            <a:r>
              <a:rPr lang="en-US" sz="1100" dirty="0" err="1">
                <a:latin typeface="+mn-lt"/>
              </a:rPr>
              <a:t>tưởng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của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bài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toán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thực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hiện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thực</a:t>
            </a:r>
            <a:endParaRPr lang="vi-VN" sz="1100" dirty="0">
              <a:latin typeface="+mn-lt"/>
            </a:endParaRPr>
          </a:p>
        </p:txBody>
      </p:sp>
      <p:sp>
        <p:nvSpPr>
          <p:cNvPr id="19" name="Google Shape;323;p30">
            <a:extLst>
              <a:ext uri="{FF2B5EF4-FFF2-40B4-BE49-F238E27FC236}">
                <a16:creationId xmlns:a16="http://schemas.microsoft.com/office/drawing/2014/main" id="{0B09660E-30D0-20BA-084B-29AF6DE17690}"/>
              </a:ext>
            </a:extLst>
          </p:cNvPr>
          <p:cNvSpPr txBox="1">
            <a:spLocks/>
          </p:cNvSpPr>
          <p:nvPr/>
        </p:nvSpPr>
        <p:spPr>
          <a:xfrm>
            <a:off x="6666998" y="3182875"/>
            <a:ext cx="2324431" cy="6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100" dirty="0" err="1">
                <a:latin typeface="+mn-lt"/>
              </a:rPr>
              <a:t>Cách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giải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quyết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một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số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vấn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đề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phát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sinh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của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bài</a:t>
            </a:r>
            <a:r>
              <a:rPr lang="en-US" sz="1100" dirty="0">
                <a:latin typeface="+mn-lt"/>
              </a:rPr>
              <a:t> </a:t>
            </a:r>
            <a:r>
              <a:rPr lang="en-US" sz="1100" dirty="0" err="1">
                <a:latin typeface="+mn-lt"/>
              </a:rPr>
              <a:t>toán</a:t>
            </a:r>
            <a:endParaRPr lang="vi-VN" sz="1100"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CE3564-5AA5-B937-9DE2-BF3E79E62C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  <p:bldP spid="322" grpId="0" build="p"/>
      <p:bldP spid="323" grpId="0" build="p"/>
      <p:bldP spid="324" grpId="0"/>
      <p:bldP spid="327" grpId="0"/>
      <p:bldP spid="330" grpId="0"/>
      <p:bldP spid="333" grpId="0" animBg="1"/>
      <p:bldP spid="334" grpId="0" animBg="1"/>
      <p:bldP spid="335" grpId="0" animBg="1"/>
      <p:bldP spid="336" grpId="0" animBg="1"/>
      <p:bldP spid="8" grpId="0"/>
      <p:bldP spid="9" grpId="0"/>
      <p:bldP spid="10" grpId="0"/>
      <p:bldP spid="17" grpId="0"/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2"/>
          </p:nvPr>
        </p:nvSpPr>
        <p:spPr>
          <a:xfrm>
            <a:off x="2818313" y="2341655"/>
            <a:ext cx="4809900" cy="5391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Mô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tả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bài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toán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342" name="Google Shape;342;p31"/>
          <p:cNvSpPr txBox="1">
            <a:spLocks noGrp="1"/>
          </p:cNvSpPr>
          <p:nvPr>
            <p:ph type="title"/>
          </p:nvPr>
        </p:nvSpPr>
        <p:spPr>
          <a:xfrm>
            <a:off x="4366013" y="1802430"/>
            <a:ext cx="17145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AF1696C-D4E1-7925-CFA7-7E90286A54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3"/>
          <p:cNvSpPr txBox="1">
            <a:spLocks noGrp="1"/>
          </p:cNvSpPr>
          <p:nvPr>
            <p:ph type="title"/>
          </p:nvPr>
        </p:nvSpPr>
        <p:spPr>
          <a:xfrm>
            <a:off x="5973074" y="2495766"/>
            <a:ext cx="2760900" cy="7261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>
                <a:latin typeface="+mj-lt"/>
              </a:rPr>
              <a:t>ĐẶT VẤN ĐỀ ?</a:t>
            </a:r>
            <a:endParaRPr dirty="0">
              <a:latin typeface="+mj-lt"/>
            </a:endParaRPr>
          </a:p>
        </p:txBody>
      </p:sp>
      <p:sp>
        <p:nvSpPr>
          <p:cNvPr id="357" name="Google Shape;357;p33"/>
          <p:cNvSpPr txBox="1">
            <a:spLocks noGrp="1"/>
          </p:cNvSpPr>
          <p:nvPr>
            <p:ph type="subTitle" idx="1"/>
          </p:nvPr>
        </p:nvSpPr>
        <p:spPr>
          <a:xfrm>
            <a:off x="5775204" y="3074848"/>
            <a:ext cx="2904771" cy="12651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Tại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sao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lại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cần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cung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cấp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nền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tảng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thanh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toán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trung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gian</a:t>
            </a:r>
            <a:r>
              <a:rPr lang="en-US" dirty="0">
                <a:latin typeface="+mn-lt"/>
              </a:rPr>
              <a:t>?</a:t>
            </a:r>
          </a:p>
          <a:p>
            <a:pPr marL="285750" lvl="0" indent="-285750" algn="l" rtl="0">
              <a:spcBef>
                <a:spcPts val="0"/>
              </a:spcBef>
              <a:spcAft>
                <a:spcPts val="1200"/>
              </a:spcAft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latin typeface="+mn-lt"/>
              </a:rPr>
              <a:t>Nền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tảng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này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giúp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ích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được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những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gì</a:t>
            </a:r>
            <a:r>
              <a:rPr lang="en-US" dirty="0">
                <a:latin typeface="+mn-lt"/>
              </a:rPr>
              <a:t>?</a:t>
            </a:r>
            <a:endParaRPr dirty="0"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32983B-1060-2FDB-1D00-3414E52F28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FA809-3C49-E5B8-1229-758A8001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6593" y="1542182"/>
            <a:ext cx="923700" cy="841200"/>
          </a:xfrm>
        </p:spPr>
        <p:txBody>
          <a:bodyPr>
            <a:normAutofit/>
          </a:bodyPr>
          <a:lstStyle/>
          <a:p>
            <a:r>
              <a:rPr lang="en-US" sz="3600" dirty="0"/>
              <a:t>01</a:t>
            </a:r>
            <a:endParaRPr lang="en-GB" sz="3600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53BDB12-4BCD-C892-868D-7B96AAE5120C}"/>
              </a:ext>
            </a:extLst>
          </p:cNvPr>
          <p:cNvSpPr>
            <a:spLocks noGrp="1"/>
          </p:cNvSpPr>
          <p:nvPr>
            <p:ph type="title" idx="3"/>
          </p:nvPr>
        </p:nvSpPr>
        <p:spPr>
          <a:xfrm>
            <a:off x="1906593" y="2904257"/>
            <a:ext cx="923700" cy="841200"/>
          </a:xfrm>
        </p:spPr>
        <p:txBody>
          <a:bodyPr>
            <a:normAutofit/>
          </a:bodyPr>
          <a:lstStyle/>
          <a:p>
            <a:r>
              <a:rPr lang="en-US" sz="3600" dirty="0"/>
              <a:t>03</a:t>
            </a:r>
            <a:endParaRPr lang="en-GB" sz="36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29D292F-7D2C-1BED-3549-4B8E5A48C2E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5558502" y="1582544"/>
            <a:ext cx="923700" cy="841200"/>
          </a:xfrm>
        </p:spPr>
        <p:txBody>
          <a:bodyPr>
            <a:normAutofit/>
          </a:bodyPr>
          <a:lstStyle/>
          <a:p>
            <a:r>
              <a:rPr lang="en-US" sz="3600" dirty="0"/>
              <a:t>02</a:t>
            </a:r>
            <a:endParaRPr lang="en-GB" sz="36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032454C8-3A92-B468-87C5-32205B58004A}"/>
              </a:ext>
            </a:extLst>
          </p:cNvPr>
          <p:cNvSpPr>
            <a:spLocks noGrp="1"/>
          </p:cNvSpPr>
          <p:nvPr>
            <p:ph type="title" idx="9"/>
          </p:nvPr>
        </p:nvSpPr>
        <p:spPr>
          <a:xfrm>
            <a:off x="5558502" y="2944619"/>
            <a:ext cx="923700" cy="841200"/>
          </a:xfrm>
        </p:spPr>
        <p:txBody>
          <a:bodyPr>
            <a:normAutofit/>
          </a:bodyPr>
          <a:lstStyle/>
          <a:p>
            <a:r>
              <a:rPr lang="en-US" sz="3600" dirty="0"/>
              <a:t>04</a:t>
            </a:r>
            <a:endParaRPr lang="en-GB" sz="3600" dirty="0"/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EDE9EA35-264C-EE2A-6EE1-0DCF0FDA7485}"/>
              </a:ext>
            </a:extLst>
          </p:cNvPr>
          <p:cNvSpPr>
            <a:spLocks noGrp="1"/>
          </p:cNvSpPr>
          <p:nvPr>
            <p:ph type="title" idx="15"/>
          </p:nvPr>
        </p:nvSpPr>
        <p:spPr>
          <a:xfrm>
            <a:off x="1291762" y="531855"/>
            <a:ext cx="7700100" cy="500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NHỮNG LỢI ÍCH KHI SỬ DỤNG NỀN TẢNG 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21" name="Google Shape;333;p30">
            <a:extLst>
              <a:ext uri="{FF2B5EF4-FFF2-40B4-BE49-F238E27FC236}">
                <a16:creationId xmlns:a16="http://schemas.microsoft.com/office/drawing/2014/main" id="{EE672EBF-381F-5B72-1B20-D3B66D97FD03}"/>
              </a:ext>
            </a:extLst>
          </p:cNvPr>
          <p:cNvSpPr/>
          <p:nvPr/>
        </p:nvSpPr>
        <p:spPr>
          <a:xfrm>
            <a:off x="2881318" y="1586084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2" name="Google Shape;334;p30">
            <a:extLst>
              <a:ext uri="{FF2B5EF4-FFF2-40B4-BE49-F238E27FC236}">
                <a16:creationId xmlns:a16="http://schemas.microsoft.com/office/drawing/2014/main" id="{0C881A34-10D5-F4DA-7AAC-532327D98019}"/>
              </a:ext>
            </a:extLst>
          </p:cNvPr>
          <p:cNvSpPr/>
          <p:nvPr/>
        </p:nvSpPr>
        <p:spPr>
          <a:xfrm>
            <a:off x="2881318" y="2948159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3" name="Google Shape;335;p30">
            <a:extLst>
              <a:ext uri="{FF2B5EF4-FFF2-40B4-BE49-F238E27FC236}">
                <a16:creationId xmlns:a16="http://schemas.microsoft.com/office/drawing/2014/main" id="{717A4D79-8424-A740-E059-810D0AAC6E4B}"/>
              </a:ext>
            </a:extLst>
          </p:cNvPr>
          <p:cNvSpPr/>
          <p:nvPr/>
        </p:nvSpPr>
        <p:spPr>
          <a:xfrm>
            <a:off x="6499288" y="1568601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24" name="Google Shape;336;p30">
            <a:extLst>
              <a:ext uri="{FF2B5EF4-FFF2-40B4-BE49-F238E27FC236}">
                <a16:creationId xmlns:a16="http://schemas.microsoft.com/office/drawing/2014/main" id="{0AE97168-B4B2-A384-D3C0-61F3DD384154}"/>
              </a:ext>
            </a:extLst>
          </p:cNvPr>
          <p:cNvSpPr/>
          <p:nvPr/>
        </p:nvSpPr>
        <p:spPr>
          <a:xfrm>
            <a:off x="6499288" y="2930676"/>
            <a:ext cx="26525" cy="841231"/>
          </a:xfrm>
          <a:custGeom>
            <a:avLst/>
            <a:gdLst/>
            <a:ahLst/>
            <a:cxnLst/>
            <a:rect l="l" t="t" r="r" b="b"/>
            <a:pathLst>
              <a:path w="1061" h="31989" extrusionOk="0">
                <a:moveTo>
                  <a:pt x="0" y="0"/>
                </a:moveTo>
                <a:lnTo>
                  <a:pt x="0" y="31989"/>
                </a:lnTo>
                <a:lnTo>
                  <a:pt x="1060" y="31989"/>
                </a:lnTo>
                <a:lnTo>
                  <a:pt x="10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F844EC-408F-DB5A-C9D7-0FCFF058009F}"/>
              </a:ext>
            </a:extLst>
          </p:cNvPr>
          <p:cNvGrpSpPr/>
          <p:nvPr/>
        </p:nvGrpSpPr>
        <p:grpSpPr>
          <a:xfrm>
            <a:off x="2934309" y="1586057"/>
            <a:ext cx="2597727" cy="892160"/>
            <a:chOff x="1934141" y="1502959"/>
            <a:chExt cx="2597727" cy="892160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6916E3-5FF0-33A2-0722-9FD2AE1319D7}"/>
                </a:ext>
              </a:extLst>
            </p:cNvPr>
            <p:cNvSpPr txBox="1"/>
            <p:nvPr/>
          </p:nvSpPr>
          <p:spPr>
            <a:xfrm>
              <a:off x="1934141" y="1502959"/>
              <a:ext cx="2597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Thanh </a:t>
              </a:r>
              <a:r>
                <a:rPr lang="en-US" b="1" dirty="0" err="1">
                  <a:solidFill>
                    <a:schemeClr val="bg1"/>
                  </a:solidFill>
                </a:rPr>
                <a:t>toán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tiện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lợi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1FF2A0C-80E1-A6E7-72BC-11319829E470}"/>
                </a:ext>
              </a:extLst>
            </p:cNvPr>
            <p:cNvSpPr txBox="1"/>
            <p:nvPr/>
          </p:nvSpPr>
          <p:spPr>
            <a:xfrm>
              <a:off x="1971132" y="1794955"/>
              <a:ext cx="23930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Thanh </a:t>
              </a:r>
              <a:r>
                <a:rPr lang="en-US" sz="1100" dirty="0" err="1">
                  <a:solidFill>
                    <a:schemeClr val="bg1"/>
                  </a:solidFill>
                </a:rPr>
                <a:t>toán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hầu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hết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với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các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loại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hóa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đơn</a:t>
              </a:r>
              <a:r>
                <a:rPr lang="en-US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thời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gian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giao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dịch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nhanh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chóng</a:t>
              </a:r>
              <a:r>
                <a:rPr lang="en-US" sz="1100" dirty="0">
                  <a:solidFill>
                    <a:schemeClr val="bg1"/>
                  </a:solidFill>
                </a:rPr>
                <a:t>, chi </a:t>
              </a:r>
              <a:r>
                <a:rPr lang="en-US" sz="1100" dirty="0" err="1">
                  <a:solidFill>
                    <a:schemeClr val="bg1"/>
                  </a:solidFill>
                </a:rPr>
                <a:t>phí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thấp</a:t>
              </a:r>
              <a:r>
                <a:rPr lang="en-US" sz="1100" dirty="0">
                  <a:solidFill>
                    <a:schemeClr val="bg1"/>
                  </a:solidFill>
                </a:rPr>
                <a:t>,…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AF358F-D270-0BAA-3DFC-2AE5E5B1B391}"/>
              </a:ext>
            </a:extLst>
          </p:cNvPr>
          <p:cNvGrpSpPr/>
          <p:nvPr/>
        </p:nvGrpSpPr>
        <p:grpSpPr>
          <a:xfrm>
            <a:off x="6576838" y="1564410"/>
            <a:ext cx="2597727" cy="878610"/>
            <a:chOff x="5778000" y="1498795"/>
            <a:chExt cx="2597727" cy="87861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B4D414C-E798-FD04-FB8F-5807AC2FDB21}"/>
                </a:ext>
              </a:extLst>
            </p:cNvPr>
            <p:cNvSpPr txBox="1"/>
            <p:nvPr/>
          </p:nvSpPr>
          <p:spPr>
            <a:xfrm>
              <a:off x="5778000" y="1498795"/>
              <a:ext cx="25977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Không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cần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tiền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mặt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624A6F3-A78F-7A07-54DE-46AD4F4495C6}"/>
                </a:ext>
              </a:extLst>
            </p:cNvPr>
            <p:cNvSpPr txBox="1"/>
            <p:nvPr/>
          </p:nvSpPr>
          <p:spPr>
            <a:xfrm>
              <a:off x="5778000" y="1777241"/>
              <a:ext cx="22002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Chỉ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cần</a:t>
              </a:r>
              <a:r>
                <a:rPr lang="en-US" sz="1100" dirty="0">
                  <a:solidFill>
                    <a:schemeClr val="bg1"/>
                  </a:solidFill>
                </a:rPr>
                <a:t> 1 </a:t>
              </a:r>
              <a:r>
                <a:rPr lang="en-US" sz="1100" dirty="0" err="1">
                  <a:solidFill>
                    <a:schemeClr val="bg1"/>
                  </a:solidFill>
                </a:rPr>
                <a:t>chiếc</a:t>
              </a:r>
              <a:r>
                <a:rPr lang="en-US" sz="1100" dirty="0">
                  <a:solidFill>
                    <a:schemeClr val="bg1"/>
                  </a:solidFill>
                </a:rPr>
                <a:t> smartphone, </a:t>
              </a:r>
              <a:r>
                <a:rPr lang="en-US" sz="1100" dirty="0" err="1">
                  <a:solidFill>
                    <a:schemeClr val="bg1"/>
                  </a:solidFill>
                </a:rPr>
                <a:t>có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tài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khoản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và</a:t>
              </a:r>
              <a:r>
                <a:rPr lang="en-US" sz="1100" dirty="0">
                  <a:solidFill>
                    <a:schemeClr val="bg1"/>
                  </a:solidFill>
                </a:rPr>
                <a:t> internet </a:t>
              </a:r>
              <a:r>
                <a:rPr lang="en-US" sz="1100" dirty="0" err="1">
                  <a:solidFill>
                    <a:schemeClr val="bg1"/>
                  </a:solidFill>
                </a:rPr>
                <a:t>đã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có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thể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thanh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toán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nhanh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chóng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C7F60AD2-0FC3-C9CF-0EAC-8A83B534333C}"/>
              </a:ext>
            </a:extLst>
          </p:cNvPr>
          <p:cNvGrpSpPr/>
          <p:nvPr/>
        </p:nvGrpSpPr>
        <p:grpSpPr>
          <a:xfrm>
            <a:off x="2912567" y="2924721"/>
            <a:ext cx="2992110" cy="709304"/>
            <a:chOff x="1912399" y="2841623"/>
            <a:chExt cx="2992110" cy="70930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47C10EF-153D-182C-FEB1-B38EBE034C07}"/>
                </a:ext>
              </a:extLst>
            </p:cNvPr>
            <p:cNvSpPr txBox="1"/>
            <p:nvPr/>
          </p:nvSpPr>
          <p:spPr>
            <a:xfrm>
              <a:off x="1912399" y="2841623"/>
              <a:ext cx="299211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Nhiều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ưu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đãi</a:t>
              </a:r>
              <a:r>
                <a:rPr lang="en-US" b="1" dirty="0">
                  <a:solidFill>
                    <a:schemeClr val="bg1"/>
                  </a:solidFill>
                </a:rPr>
                <a:t>, </a:t>
              </a:r>
              <a:r>
                <a:rPr lang="en-US" b="1" dirty="0" err="1">
                  <a:solidFill>
                    <a:schemeClr val="bg1"/>
                  </a:solidFill>
                </a:rPr>
                <a:t>khuyến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mại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494D805-15D9-98CD-FF27-24F31111737B}"/>
                </a:ext>
              </a:extLst>
            </p:cNvPr>
            <p:cNvSpPr txBox="1"/>
            <p:nvPr/>
          </p:nvSpPr>
          <p:spPr>
            <a:xfrm>
              <a:off x="1926796" y="3120040"/>
              <a:ext cx="239305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T</a:t>
              </a:r>
              <a:r>
                <a:rPr lang="vi-VN" sz="1100" dirty="0" err="1">
                  <a:solidFill>
                    <a:schemeClr val="bg1"/>
                  </a:solidFill>
                </a:rPr>
                <a:t>ận</a:t>
              </a:r>
              <a:r>
                <a:rPr lang="vi-VN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hưởng</a:t>
              </a:r>
              <a:r>
                <a:rPr lang="vi-VN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nhiều</a:t>
              </a:r>
              <a:r>
                <a:rPr lang="vi-VN" sz="1100" dirty="0">
                  <a:solidFill>
                    <a:schemeClr val="bg1"/>
                  </a:solidFill>
                </a:rPr>
                <a:t> ưu </a:t>
              </a:r>
              <a:r>
                <a:rPr lang="vi-VN" sz="1100" dirty="0" err="1">
                  <a:solidFill>
                    <a:schemeClr val="bg1"/>
                  </a:solidFill>
                </a:rPr>
                <a:t>đãi</a:t>
              </a:r>
              <a:r>
                <a:rPr lang="vi-VN" sz="1100" dirty="0">
                  <a:solidFill>
                    <a:schemeClr val="bg1"/>
                  </a:solidFill>
                </a:rPr>
                <a:t> khi thanh </a:t>
              </a:r>
              <a:r>
                <a:rPr lang="vi-VN" sz="1100" dirty="0" err="1">
                  <a:solidFill>
                    <a:schemeClr val="bg1"/>
                  </a:solidFill>
                </a:rPr>
                <a:t>toán</a:t>
              </a:r>
              <a:r>
                <a:rPr lang="vi-VN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từ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nền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tảng</a:t>
              </a:r>
              <a:r>
                <a:rPr lang="en-US" sz="1100" dirty="0">
                  <a:solidFill>
                    <a:schemeClr val="bg1"/>
                  </a:solidFill>
                </a:rPr>
                <a:t>.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65B5FA9-8678-00C7-B92D-4A2C9953F4FB}"/>
              </a:ext>
            </a:extLst>
          </p:cNvPr>
          <p:cNvGrpSpPr/>
          <p:nvPr/>
        </p:nvGrpSpPr>
        <p:grpSpPr>
          <a:xfrm>
            <a:off x="6528566" y="2907238"/>
            <a:ext cx="2694272" cy="878581"/>
            <a:chOff x="5729728" y="2841623"/>
            <a:chExt cx="2694272" cy="87858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974F58-41B5-289B-7E41-14CE6D8B1A91}"/>
                </a:ext>
              </a:extLst>
            </p:cNvPr>
            <p:cNvSpPr txBox="1"/>
            <p:nvPr/>
          </p:nvSpPr>
          <p:spPr>
            <a:xfrm>
              <a:off x="5729728" y="2841623"/>
              <a:ext cx="269427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>
                  <a:solidFill>
                    <a:schemeClr val="bg1"/>
                  </a:solidFill>
                </a:rPr>
                <a:t>Quản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lí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tài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khoản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dễ</a:t>
              </a:r>
              <a:r>
                <a:rPr lang="en-US" b="1" dirty="0">
                  <a:solidFill>
                    <a:schemeClr val="bg1"/>
                  </a:solidFill>
                </a:rPr>
                <a:t> </a:t>
              </a:r>
              <a:r>
                <a:rPr lang="en-US" b="1" dirty="0" err="1">
                  <a:solidFill>
                    <a:schemeClr val="bg1"/>
                  </a:solidFill>
                </a:rPr>
                <a:t>dàng</a:t>
              </a:r>
              <a:endParaRPr lang="en-GB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22BB2E5-ACAA-6DE7-0912-84221B711CB8}"/>
                </a:ext>
              </a:extLst>
            </p:cNvPr>
            <p:cNvSpPr txBox="1"/>
            <p:nvPr/>
          </p:nvSpPr>
          <p:spPr>
            <a:xfrm>
              <a:off x="5738057" y="3120040"/>
              <a:ext cx="2393050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 err="1">
                  <a:solidFill>
                    <a:schemeClr val="bg1"/>
                  </a:solidFill>
                </a:rPr>
                <a:t>Quản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lý</a:t>
              </a:r>
              <a:r>
                <a:rPr lang="en-US" sz="1100" dirty="0">
                  <a:solidFill>
                    <a:schemeClr val="bg1"/>
                  </a:solidFill>
                </a:rPr>
                <a:t>,</a:t>
              </a:r>
              <a:r>
                <a:rPr lang="vi-VN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kiểm</a:t>
              </a:r>
              <a:r>
                <a:rPr lang="vi-VN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soát</a:t>
              </a:r>
              <a:r>
                <a:rPr lang="vi-VN" sz="1100" dirty="0">
                  <a:solidFill>
                    <a:schemeClr val="bg1"/>
                  </a:solidFill>
                </a:rPr>
                <a:t> chi tiêu </a:t>
              </a:r>
              <a:r>
                <a:rPr lang="vi-VN" sz="1100" dirty="0" err="1">
                  <a:solidFill>
                    <a:schemeClr val="bg1"/>
                  </a:solidFill>
                </a:rPr>
                <a:t>hợp</a:t>
              </a:r>
              <a:r>
                <a:rPr lang="vi-VN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lý</a:t>
              </a:r>
              <a:r>
                <a:rPr lang="vi-VN" sz="1100" dirty="0">
                  <a:solidFill>
                    <a:schemeClr val="bg1"/>
                  </a:solidFill>
                </a:rPr>
                <a:t>, </a:t>
              </a:r>
              <a:r>
                <a:rPr lang="en-US" sz="1100" dirty="0" err="1">
                  <a:solidFill>
                    <a:schemeClr val="bg1"/>
                  </a:solidFill>
                </a:rPr>
                <a:t>đưa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ra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dữ</a:t>
              </a:r>
              <a:r>
                <a:rPr lang="vi-VN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liệu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trực</a:t>
              </a:r>
              <a:r>
                <a:rPr lang="en-US" sz="1100" dirty="0">
                  <a:solidFill>
                    <a:schemeClr val="bg1"/>
                  </a:solidFill>
                </a:rPr>
                <a:t> </a:t>
              </a:r>
              <a:r>
                <a:rPr lang="en-US" sz="1100" dirty="0" err="1">
                  <a:solidFill>
                    <a:schemeClr val="bg1"/>
                  </a:solidFill>
                </a:rPr>
                <a:t>quan</a:t>
              </a:r>
              <a:r>
                <a:rPr lang="vi-VN" sz="1100" dirty="0">
                  <a:solidFill>
                    <a:schemeClr val="bg1"/>
                  </a:solidFill>
                </a:rPr>
                <a:t> so </a:t>
              </a:r>
              <a:r>
                <a:rPr lang="vi-VN" sz="1100" dirty="0" err="1">
                  <a:solidFill>
                    <a:schemeClr val="bg1"/>
                  </a:solidFill>
                </a:rPr>
                <a:t>sánh</a:t>
              </a:r>
              <a:r>
                <a:rPr lang="vi-VN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giữa</a:t>
              </a:r>
              <a:r>
                <a:rPr lang="vi-VN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các</a:t>
              </a:r>
              <a:r>
                <a:rPr lang="vi-VN" sz="1100" dirty="0">
                  <a:solidFill>
                    <a:schemeClr val="bg1"/>
                  </a:solidFill>
                </a:rPr>
                <a:t> </a:t>
              </a:r>
              <a:r>
                <a:rPr lang="vi-VN" sz="1100" dirty="0" err="1">
                  <a:solidFill>
                    <a:schemeClr val="bg1"/>
                  </a:solidFill>
                </a:rPr>
                <a:t>kỳ</a:t>
              </a:r>
              <a:r>
                <a:rPr lang="vi-VN" sz="1100" dirty="0">
                  <a:solidFill>
                    <a:schemeClr val="bg1"/>
                  </a:solidFill>
                </a:rPr>
                <a:t> thanh </a:t>
              </a:r>
              <a:r>
                <a:rPr lang="vi-VN" sz="1100" dirty="0" err="1">
                  <a:solidFill>
                    <a:schemeClr val="bg1"/>
                  </a:solidFill>
                </a:rPr>
                <a:t>toá</a:t>
              </a:r>
              <a:r>
                <a:rPr lang="en-US" sz="1100" dirty="0">
                  <a:solidFill>
                    <a:schemeClr val="bg1"/>
                  </a:solidFill>
                </a:rPr>
                <a:t>n</a:t>
              </a:r>
              <a:endParaRPr lang="en-GB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127C140-7DA6-BF2F-46FA-1FAE0062D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1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8" grpId="0"/>
      <p:bldP spid="11" grpId="0"/>
      <p:bldP spid="21" grpId="0" animBg="1"/>
      <p:bldP spid="22" grpId="0" animBg="1"/>
      <p:bldP spid="23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1"/>
          <p:cNvSpPr txBox="1">
            <a:spLocks noGrp="1"/>
          </p:cNvSpPr>
          <p:nvPr>
            <p:ph type="title" idx="2"/>
          </p:nvPr>
        </p:nvSpPr>
        <p:spPr>
          <a:xfrm>
            <a:off x="2851205" y="2328498"/>
            <a:ext cx="4809900" cy="539100"/>
          </a:xfrm>
          <a:prstGeom prst="rect">
            <a:avLst/>
          </a:prstGeom>
        </p:spPr>
        <p:txBody>
          <a:bodyPr spcFirstLastPara="1" wrap="square" lIns="91425" tIns="91425" rIns="8377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Thiết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kế</a:t>
            </a:r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CSDL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857E8-A7A2-BB99-4507-69C3B0BB3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405" y="1651354"/>
            <a:ext cx="1231499" cy="107298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C08D2D2-DE49-4848-54AD-1F4C9DD345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61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B02C-7977-4A34-1944-CB89E00A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0003" y="186061"/>
            <a:ext cx="5614078" cy="5007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2.1.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Sơ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đồ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thực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thể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liên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kết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(ERD)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6A41F-F2A7-7D0B-9D37-BFF16D195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5"/>
          <a:stretch/>
        </p:blipFill>
        <p:spPr>
          <a:xfrm>
            <a:off x="2530003" y="805172"/>
            <a:ext cx="5265420" cy="4262128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D7F2CA8-0A87-65B9-91D5-280674120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52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A2B02C-7977-4A34-1944-CB89E00A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9240" y="218266"/>
            <a:ext cx="7700100" cy="500700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2.2.Lược </a:t>
            </a:r>
            <a:r>
              <a:rPr lang="en-US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đồ</a:t>
            </a:r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(Schema)</a:t>
            </a:r>
            <a:endParaRPr lang="en-GB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DA900-2B87-05D4-93C0-C9C5D5745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7884" y="723422"/>
            <a:ext cx="5545496" cy="4201812"/>
          </a:xfrm>
          <a:prstGeom prst="rect">
            <a:avLst/>
          </a:prstGeom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D6C90CD-1110-40EE-93D7-4BE367432B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0218"/>
          <a:stretch/>
        </p:blipFill>
        <p:spPr>
          <a:xfrm>
            <a:off x="1" y="0"/>
            <a:ext cx="1714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55961"/>
      </p:ext>
    </p:extLst>
  </p:cSld>
  <p:clrMapOvr>
    <a:masterClrMapping/>
  </p:clrMapOvr>
</p:sld>
</file>

<file path=ppt/theme/theme1.xml><?xml version="1.0" encoding="utf-8"?>
<a:theme xmlns:a="http://schemas.openxmlformats.org/drawingml/2006/main" name="Pricing Strategies Meeting by Slidesgo">
  <a:themeElements>
    <a:clrScheme name="Simple Light">
      <a:dk1>
        <a:srgbClr val="000000"/>
      </a:dk1>
      <a:lt1>
        <a:srgbClr val="FFFFFF"/>
      </a:lt1>
      <a:dk2>
        <a:srgbClr val="20134F"/>
      </a:dk2>
      <a:lt2>
        <a:srgbClr val="D5D2E2"/>
      </a:lt2>
      <a:accent1>
        <a:srgbClr val="6D25BF"/>
      </a:accent1>
      <a:accent2>
        <a:srgbClr val="8854FD"/>
      </a:accent2>
      <a:accent3>
        <a:srgbClr val="369ADE"/>
      </a:accent3>
      <a:accent4>
        <a:srgbClr val="56DBDC"/>
      </a:accent4>
      <a:accent5>
        <a:srgbClr val="FC5596"/>
      </a:accent5>
      <a:accent6>
        <a:srgbClr val="FE988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1182</Words>
  <Application>Microsoft Office PowerPoint</Application>
  <PresentationFormat>On-screen Show (16:9)</PresentationFormat>
  <Paragraphs>162</Paragraphs>
  <Slides>24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Encode Sans</vt:lpstr>
      <vt:lpstr>Poppins</vt:lpstr>
      <vt:lpstr>Roboto</vt:lpstr>
      <vt:lpstr>Consolas</vt:lpstr>
      <vt:lpstr>Pricing Strategies Meeting by Slidesgo</vt:lpstr>
      <vt:lpstr>NỀN TẢNG THANH TOÁN TRUNG GIAN</vt:lpstr>
      <vt:lpstr>PowerPoint Presentation</vt:lpstr>
      <vt:lpstr>NỘI DUNG TRÌNH BÀY</vt:lpstr>
      <vt:lpstr>Mô tả bài toán</vt:lpstr>
      <vt:lpstr>ĐẶT VẤN ĐỀ ?</vt:lpstr>
      <vt:lpstr>01</vt:lpstr>
      <vt:lpstr>Thiết kế CSDL</vt:lpstr>
      <vt:lpstr>2.1. Sơ đồ thực thể liên kết (ERD)</vt:lpstr>
      <vt:lpstr>2.2.Lược đồ (Schema)</vt:lpstr>
      <vt:lpstr>Một số nghiệp vụ</vt:lpstr>
      <vt:lpstr> NGHIỆP VỤ</vt:lpstr>
      <vt:lpstr>3.1. MỘT SỐ NGHIỆP VỤ CƠ BẢN</vt:lpstr>
      <vt:lpstr>3.1. MỘT SỐ NGHIỆP VỤ CƠ BẢN</vt:lpstr>
      <vt:lpstr>3.1. MỘT SỐ NGHIỆP VỤ CƠ BẢN</vt:lpstr>
      <vt:lpstr>3.1. MỘT SỐ NGHIỆP VỤ CƠ BẢN</vt:lpstr>
      <vt:lpstr>3.1. MỘT SỐ NGHIỆP VỤ CƠ BẢN</vt:lpstr>
      <vt:lpstr>3.2. BÁO CÁO CƠ BẢN HỖ TRỢ RA QUYẾT ĐỊNH</vt:lpstr>
      <vt:lpstr>R</vt:lpstr>
      <vt:lpstr>PowerPoint Presentation</vt:lpstr>
      <vt:lpstr>Giải quyết vấn đề</vt:lpstr>
      <vt:lpstr>VẤN ĐỀ DỮ LIỆU LỚN</vt:lpstr>
      <vt:lpstr>DỮ LIỆU LỚN (BIGDATA)</vt:lpstr>
      <vt:lpstr>KẾT LUẬN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PRICING STRATEGIES MEETING</dc:title>
  <dc:creator>Lenovo</dc:creator>
  <cp:lastModifiedBy>Nguyên Chọi</cp:lastModifiedBy>
  <cp:revision>173</cp:revision>
  <dcterms:modified xsi:type="dcterms:W3CDTF">2022-09-28T15:20:23Z</dcterms:modified>
</cp:coreProperties>
</file>